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64" r:id="rId3"/>
    <p:sldId id="265" r:id="rId4"/>
    <p:sldId id="266" r:id="rId5"/>
    <p:sldId id="267" r:id="rId6"/>
    <p:sldId id="295" r:id="rId7"/>
    <p:sldId id="293" r:id="rId8"/>
    <p:sldId id="294" r:id="rId9"/>
    <p:sldId id="268" r:id="rId10"/>
    <p:sldId id="269" r:id="rId11"/>
    <p:sldId id="276" r:id="rId12"/>
    <p:sldId id="277" r:id="rId13"/>
    <p:sldId id="279" r:id="rId14"/>
    <p:sldId id="270" r:id="rId15"/>
    <p:sldId id="278" r:id="rId16"/>
    <p:sldId id="272" r:id="rId17"/>
    <p:sldId id="271" r:id="rId18"/>
    <p:sldId id="273" r:id="rId19"/>
    <p:sldId id="274" r:id="rId20"/>
    <p:sldId id="275" r:id="rId21"/>
    <p:sldId id="290" r:id="rId22"/>
    <p:sldId id="285"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AD4"/>
    <a:srgbClr val="F5CCCD"/>
    <a:srgbClr val="CFE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7"/>
    <p:restoredTop sz="84288"/>
  </p:normalViewPr>
  <p:slideViewPr>
    <p:cSldViewPr snapToGrid="0">
      <p:cViewPr varScale="1">
        <p:scale>
          <a:sx n="109" d="100"/>
          <a:sy n="109" d="100"/>
        </p:scale>
        <p:origin x="143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4558C-12B1-B241-93FC-A3D4DF7F04EA}" type="datetimeFigureOut">
              <a:rPr lang="en-US" smtClean="0"/>
              <a:t>5/10/23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38341-E983-A346-B7CA-E3E757D2A9D2}" type="slidenum">
              <a:rPr lang="en-US" smtClean="0"/>
              <a:t>‹#›</a:t>
            </a:fld>
            <a:endParaRPr lang="en-US"/>
          </a:p>
        </p:txBody>
      </p:sp>
    </p:spTree>
    <p:extLst>
      <p:ext uri="{BB962C8B-B14F-4D97-AF65-F5344CB8AC3E}">
        <p14:creationId xmlns:p14="http://schemas.microsoft.com/office/powerpoint/2010/main" val="3485616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7965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685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731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5040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824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7099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097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5382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8445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19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118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5228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9789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7495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572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Merged by country</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000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856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075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742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6262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0935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BAEC4-5F52-884D-E24F-BFCA2070F5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F9E6A6-3B45-CC2F-46F6-896FDCB342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62666A-F69E-B395-F15B-B153E99FBE20}"/>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B97D8345-1F5C-4DCF-61EC-FD63AC82A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2E42F-AFAB-01D4-4B5C-A59F063114B4}"/>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4048904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353D-5DD9-4A62-1721-10A678E1C7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454E71-4AE2-FD31-A140-DF50633BF9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5E6D0-7351-91BD-4542-AE2E08130EFD}"/>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B8AE2EF2-D012-B11A-2937-0D3DFED4F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67BB05-394B-9493-338B-5541853D9BC4}"/>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676426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A2C06B-07A2-FB02-B713-CA181342DD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5F48FE-35AC-A231-0CC1-E29055F3E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E39DB1-53F9-DCCC-6556-37CDAF6A1120}"/>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5D885FAE-2B56-DAA1-EDB7-D0ECE9407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39251-029B-0FD6-3F46-5C5F4347CE47}"/>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92751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4987-2257-CCBB-3758-6DF52C14F2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F1FED6-3DE9-468E-C1A5-BF4901B9F2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DB637-C657-A4E5-5DC8-7FA788BFDB11}"/>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AD717444-56A5-016E-1CA1-DFDA7B91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01830-3577-C853-7035-EEE6F24B7209}"/>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76331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DA0F-5FD0-92A6-B76A-0CEBAC6165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3E92FF-52ED-0E8B-2327-54B400329A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99C672-1E98-D5F4-0B75-41117BF25920}"/>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255A4784-199F-EB35-5211-C408ED217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B060-6DED-E734-AAF3-9CE31F5AFF39}"/>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687065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82F2-9BAA-570A-1C83-4201FEAEDD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2CA237-3DCF-E395-C0B5-6BAAC6C84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7FADA1-78DB-882D-BFF4-CB73FF6550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C4DF6C-2EC1-38EF-9D81-47C080E0ABDD}"/>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6" name="Footer Placeholder 5">
            <a:extLst>
              <a:ext uri="{FF2B5EF4-FFF2-40B4-BE49-F238E27FC236}">
                <a16:creationId xmlns:a16="http://schemas.microsoft.com/office/drawing/2014/main" id="{085411C8-DEB4-522D-6420-0A3466FAC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13297-00A7-8A94-F8AF-3194E40D1FD1}"/>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11297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7209C-3AF4-E699-8086-1BF890565B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B77E47-892E-0E74-11B6-41D7CA334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CAC41E-16A2-67C0-C0ED-D8D6895F59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C23937-DE63-137F-E538-C0C6ABD39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FAB798-C12C-B1F6-7406-C783985C10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4CBC36-B1BC-9B9F-EE29-00B0FCE5FDC4}"/>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8" name="Footer Placeholder 7">
            <a:extLst>
              <a:ext uri="{FF2B5EF4-FFF2-40B4-BE49-F238E27FC236}">
                <a16:creationId xmlns:a16="http://schemas.microsoft.com/office/drawing/2014/main" id="{874350A6-BB5D-93D6-73BD-E6700B4BD8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3FBE2-E655-9946-8161-F227333E7218}"/>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79949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4CE4-2724-16C7-DD2E-1E14EB440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BAD344-70CD-3180-6B92-79EAD9BB62BF}"/>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4" name="Footer Placeholder 3">
            <a:extLst>
              <a:ext uri="{FF2B5EF4-FFF2-40B4-BE49-F238E27FC236}">
                <a16:creationId xmlns:a16="http://schemas.microsoft.com/office/drawing/2014/main" id="{BAC0C748-EEF8-1BC1-9468-45B62FFFE9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9E9E79-7157-53DE-9250-87E2B66BA2CB}"/>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573258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88EAE8-1464-C104-94ED-1AD55C1C4DC8}"/>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3" name="Footer Placeholder 2">
            <a:extLst>
              <a:ext uri="{FF2B5EF4-FFF2-40B4-BE49-F238E27FC236}">
                <a16:creationId xmlns:a16="http://schemas.microsoft.com/office/drawing/2014/main" id="{8B6F96BF-7ACE-B5A1-08A4-F63AA17D94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0D52B5-7D1B-6E38-6FBF-5C95E0AA2CD1}"/>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355607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42E8-D857-48BA-9994-333467DB7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CCB952-BAE3-7120-962A-8CF3119FD7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915259-29D3-1CED-F0A2-26EB2F5C7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61F0C-FB37-6AE3-308A-2A5ABE3F0B5D}"/>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6" name="Footer Placeholder 5">
            <a:extLst>
              <a:ext uri="{FF2B5EF4-FFF2-40B4-BE49-F238E27FC236}">
                <a16:creationId xmlns:a16="http://schemas.microsoft.com/office/drawing/2014/main" id="{6CF19009-3CAB-65B0-4FB3-31A48EA56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059F5B-20D4-0A2E-90DC-78745989954D}"/>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89268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2942-1CA5-3926-A943-B300DD5FD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4BBC16-F5A9-81EC-307A-39A02EFF64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26C80D-ECE1-9E6B-B794-2EA4AEFDF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9B2858-08BB-0EB0-43D4-51B9E0A7FFCA}"/>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6" name="Footer Placeholder 5">
            <a:extLst>
              <a:ext uri="{FF2B5EF4-FFF2-40B4-BE49-F238E27FC236}">
                <a16:creationId xmlns:a16="http://schemas.microsoft.com/office/drawing/2014/main" id="{01473253-4339-98B2-CBF3-BE698AB65A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A2624-7D59-8D3F-7A97-2143B0E44D17}"/>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918531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347FF5-4F41-0D3F-97EE-5E19A96B56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EF03AA-874A-C827-CEF6-AA6484DF54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12D71-6B99-2977-EE26-9FB3057FE0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92716820-AEF0-0AF3-EF5C-348259A0D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392ABD-E054-44C3-7777-222F1AA20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3CAD1-3163-7240-A10B-B737D2A6885D}" type="slidenum">
              <a:rPr lang="en-US" smtClean="0"/>
              <a:t>‹#›</a:t>
            </a:fld>
            <a:endParaRPr lang="en-US"/>
          </a:p>
        </p:txBody>
      </p:sp>
    </p:spTree>
    <p:extLst>
      <p:ext uri="{BB962C8B-B14F-4D97-AF65-F5344CB8AC3E}">
        <p14:creationId xmlns:p14="http://schemas.microsoft.com/office/powerpoint/2010/main" val="46210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91" name="Google Shape;91;p13"/>
          <p:cNvSpPr txBox="1"/>
          <p:nvPr/>
        </p:nvSpPr>
        <p:spPr>
          <a:xfrm>
            <a:off x="1307800" y="171775"/>
            <a:ext cx="9576400" cy="6600205"/>
          </a:xfrm>
          <a:prstGeom prst="rect">
            <a:avLst/>
          </a:prstGeom>
          <a:noFill/>
          <a:ln>
            <a:noFill/>
          </a:ln>
        </p:spPr>
        <p:txBody>
          <a:bodyPr spcFirstLastPara="1" wrap="square" lIns="0" tIns="0" rIns="0" bIns="0" anchor="t" anchorCtr="0">
            <a:spAutoFit/>
          </a:bodyPr>
          <a:lstStyle/>
          <a:p>
            <a:pPr algn="ctr">
              <a:lnSpc>
                <a:spcPct val="131000"/>
              </a:lnSpc>
              <a:buClr>
                <a:srgbClr val="000000"/>
              </a:buClr>
              <a:buSzPts val="6500"/>
            </a:pPr>
            <a:r>
              <a:rPr lang="en-US" sz="4334" b="1" dirty="0">
                <a:solidFill>
                  <a:srgbClr val="000000"/>
                </a:solidFill>
                <a:latin typeface="Merriweather"/>
                <a:ea typeface="Merriweather"/>
                <a:cs typeface="Merriweather"/>
                <a:sym typeface="Merriweather"/>
              </a:rPr>
              <a:t>What makes for a Happy Population: </a:t>
            </a: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r>
              <a:rPr lang="en-US" sz="2400" dirty="0">
                <a:solidFill>
                  <a:srgbClr val="000000"/>
                </a:solidFill>
                <a:latin typeface="Merriweather"/>
                <a:ea typeface="Merriweather"/>
                <a:cs typeface="Merriweather"/>
                <a:sym typeface="Merriweather"/>
              </a:rPr>
              <a:t>an Economic, Social, and Citizen Opinions Investigation</a:t>
            </a:r>
            <a:endParaRPr sz="2400" dirty="0">
              <a:solidFill>
                <a:srgbClr val="000000"/>
              </a:solidFill>
              <a:latin typeface="Merriweather"/>
              <a:ea typeface="Merriweather"/>
              <a:cs typeface="Merriweather"/>
              <a:sym typeface="Merriweather"/>
            </a:endParaRPr>
          </a:p>
        </p:txBody>
      </p:sp>
      <p:pic>
        <p:nvPicPr>
          <p:cNvPr id="1026" name="Picture 2">
            <a:extLst>
              <a:ext uri="{FF2B5EF4-FFF2-40B4-BE49-F238E27FC236}">
                <a16:creationId xmlns:a16="http://schemas.microsoft.com/office/drawing/2014/main" id="{BC5912D0-8D90-61C5-D8F8-7C73B780AB9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20356" r="770" b="20112"/>
          <a:stretch/>
        </p:blipFill>
        <p:spPr bwMode="auto">
          <a:xfrm>
            <a:off x="10622918" y="6060645"/>
            <a:ext cx="1159563" cy="711335"/>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85;p13"/>
          <p:cNvSpPr txBox="1"/>
          <p:nvPr/>
        </p:nvSpPr>
        <p:spPr>
          <a:xfrm>
            <a:off x="10213400" y="6256301"/>
            <a:ext cx="1978600" cy="320024"/>
          </a:xfrm>
          <a:prstGeom prst="rect">
            <a:avLst/>
          </a:prstGeom>
          <a:noFill/>
          <a:ln>
            <a:noFill/>
          </a:ln>
        </p:spPr>
        <p:txBody>
          <a:bodyPr spcFirstLastPara="1" wrap="square" lIns="0" tIns="0" rIns="0" bIns="0" anchor="t" anchorCtr="0">
            <a:spAutoFit/>
          </a:bodyPr>
          <a:lstStyle/>
          <a:p>
            <a:pPr algn="ctr">
              <a:lnSpc>
                <a:spcPct val="120007"/>
              </a:lnSpc>
              <a:buClr>
                <a:srgbClr val="000000"/>
              </a:buClr>
              <a:buSzPts val="2599"/>
            </a:pPr>
            <a:r>
              <a:rPr lang="en-US" sz="1733" b="1" dirty="0">
                <a:solidFill>
                  <a:srgbClr val="000000"/>
                </a:solidFill>
                <a:latin typeface="Alegreya Sans Medium"/>
                <a:ea typeface="Alegreya Sans Medium"/>
                <a:cs typeface="Alegreya Sans Medium"/>
                <a:sym typeface="Alegreya Sans Medium"/>
              </a:rPr>
              <a:t>Calvin Gao</a:t>
            </a:r>
            <a:endParaRPr sz="933" b="1" dirty="0">
              <a:solidFill>
                <a:srgbClr val="000000"/>
              </a:solidFill>
              <a:latin typeface="Alegreya Sans Medium"/>
              <a:ea typeface="Alegreya Sans Medium"/>
              <a:cs typeface="Alegreya Sans Medium"/>
              <a:sym typeface="Alegreya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6" name="Rectangle 5">
            <a:extLst>
              <a:ext uri="{FF2B5EF4-FFF2-40B4-BE49-F238E27FC236}">
                <a16:creationId xmlns:a16="http://schemas.microsoft.com/office/drawing/2014/main" id="{B03797BD-AF18-B5E5-F286-74FCC5AD4F5C}"/>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163140" y="693603"/>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pic>
        <p:nvPicPr>
          <p:cNvPr id="5" name="Picture 4" descr="A picture containing chart&#10;&#10;Description automatically generated">
            <a:extLst>
              <a:ext uri="{FF2B5EF4-FFF2-40B4-BE49-F238E27FC236}">
                <a16:creationId xmlns:a16="http://schemas.microsoft.com/office/drawing/2014/main" id="{3808B6E3-7C57-676C-848A-3763363DCB8D}"/>
              </a:ext>
            </a:extLst>
          </p:cNvPr>
          <p:cNvPicPr>
            <a:picLocks noChangeAspect="1"/>
          </p:cNvPicPr>
          <p:nvPr/>
        </p:nvPicPr>
        <p:blipFill>
          <a:blip r:embed="rId3"/>
          <a:stretch>
            <a:fillRect/>
          </a:stretch>
        </p:blipFill>
        <p:spPr>
          <a:xfrm>
            <a:off x="4222604" y="600189"/>
            <a:ext cx="7657030" cy="6257811"/>
          </a:xfrm>
          <a:prstGeom prst="rect">
            <a:avLst/>
          </a:prstGeom>
        </p:spPr>
      </p:pic>
      <p:sp>
        <p:nvSpPr>
          <p:cNvPr id="7" name="Rectangle 6">
            <a:extLst>
              <a:ext uri="{FF2B5EF4-FFF2-40B4-BE49-F238E27FC236}">
                <a16:creationId xmlns:a16="http://schemas.microsoft.com/office/drawing/2014/main" id="{BB375376-EE93-EC50-30FE-C7BBD7562A49}"/>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002C7D96-18CC-48B1-C9DD-BB6FC2AED0E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17;p21">
            <a:extLst>
              <a:ext uri="{FF2B5EF4-FFF2-40B4-BE49-F238E27FC236}">
                <a16:creationId xmlns:a16="http://schemas.microsoft.com/office/drawing/2014/main" id="{BDADD573-6A49-3875-77F0-C6F180F84EBD}"/>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1" name="Google Shape;320;p21">
            <a:extLst>
              <a:ext uri="{FF2B5EF4-FFF2-40B4-BE49-F238E27FC236}">
                <a16:creationId xmlns:a16="http://schemas.microsoft.com/office/drawing/2014/main" id="{3BF78B40-F274-386E-4181-D24F66FA2531}"/>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2" name="Google Shape;323;p21">
            <a:extLst>
              <a:ext uri="{FF2B5EF4-FFF2-40B4-BE49-F238E27FC236}">
                <a16:creationId xmlns:a16="http://schemas.microsoft.com/office/drawing/2014/main" id="{332F3A3C-0086-BD9B-8CD9-B3B6CFD1940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graphicFrame>
        <p:nvGraphicFramePr>
          <p:cNvPr id="24" name="Table 39">
            <a:extLst>
              <a:ext uri="{FF2B5EF4-FFF2-40B4-BE49-F238E27FC236}">
                <a16:creationId xmlns:a16="http://schemas.microsoft.com/office/drawing/2014/main" id="{F6E00AE8-FE11-58B6-92D1-A1DE9F1430F8}"/>
              </a:ext>
            </a:extLst>
          </p:cNvPr>
          <p:cNvGraphicFramePr>
            <a:graphicFrameLocks noGrp="1"/>
          </p:cNvGraphicFramePr>
          <p:nvPr>
            <p:extLst>
              <p:ext uri="{D42A27DB-BD31-4B8C-83A1-F6EECF244321}">
                <p14:modId xmlns:p14="http://schemas.microsoft.com/office/powerpoint/2010/main" val="392432261"/>
              </p:ext>
            </p:extLst>
          </p:nvPr>
        </p:nvGraphicFramePr>
        <p:xfrm>
          <a:off x="133323" y="1036237"/>
          <a:ext cx="3626121" cy="5422372"/>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sp>
        <p:nvSpPr>
          <p:cNvPr id="25" name="Rounded Rectangle 24">
            <a:extLst>
              <a:ext uri="{FF2B5EF4-FFF2-40B4-BE49-F238E27FC236}">
                <a16:creationId xmlns:a16="http://schemas.microsoft.com/office/drawing/2014/main" id="{C4BFC68B-3E12-A9A5-E94A-74D5B3ED1B42}"/>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326;p21">
            <a:extLst>
              <a:ext uri="{FF2B5EF4-FFF2-40B4-BE49-F238E27FC236}">
                <a16:creationId xmlns:a16="http://schemas.microsoft.com/office/drawing/2014/main" id="{D0859AF4-F8CE-82E0-FF25-045BDE8E551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475711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10" name="Rectangle 9">
            <a:extLst>
              <a:ext uri="{FF2B5EF4-FFF2-40B4-BE49-F238E27FC236}">
                <a16:creationId xmlns:a16="http://schemas.microsoft.com/office/drawing/2014/main" id="{2E00E8AF-432F-642B-9E93-25F5B009E15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30C03FA0-5AD9-FB01-70D5-5AA9E09D48B9}"/>
              </a:ext>
            </a:extLst>
          </p:cNvPr>
          <p:cNvPicPr>
            <a:picLocks noChangeAspect="1"/>
          </p:cNvPicPr>
          <p:nvPr/>
        </p:nvPicPr>
        <p:blipFill>
          <a:blip r:embed="rId3"/>
          <a:stretch>
            <a:fillRect/>
          </a:stretch>
        </p:blipFill>
        <p:spPr>
          <a:xfrm>
            <a:off x="-1" y="960687"/>
            <a:ext cx="4327969" cy="2876712"/>
          </a:xfrm>
          <a:prstGeom prst="rect">
            <a:avLst/>
          </a:prstGeom>
        </p:spPr>
      </p:pic>
      <p:pic>
        <p:nvPicPr>
          <p:cNvPr id="7" name="Picture 6" descr="A picture containing text, map, boat, day&#10;&#10;Description automatically generated">
            <a:extLst>
              <a:ext uri="{FF2B5EF4-FFF2-40B4-BE49-F238E27FC236}">
                <a16:creationId xmlns:a16="http://schemas.microsoft.com/office/drawing/2014/main" id="{042056CA-CAF0-8236-B98B-FFE9F26F2738}"/>
              </a:ext>
            </a:extLst>
          </p:cNvPr>
          <p:cNvPicPr>
            <a:picLocks noChangeAspect="1"/>
          </p:cNvPicPr>
          <p:nvPr/>
        </p:nvPicPr>
        <p:blipFill>
          <a:blip r:embed="rId4"/>
          <a:stretch>
            <a:fillRect/>
          </a:stretch>
        </p:blipFill>
        <p:spPr>
          <a:xfrm>
            <a:off x="5180717" y="1114141"/>
            <a:ext cx="6867794" cy="4279791"/>
          </a:xfrm>
          <a:prstGeom prst="rect">
            <a:avLst/>
          </a:prstGeom>
        </p:spPr>
      </p:pic>
      <p:pic>
        <p:nvPicPr>
          <p:cNvPr id="9" name="Picture 8">
            <a:extLst>
              <a:ext uri="{FF2B5EF4-FFF2-40B4-BE49-F238E27FC236}">
                <a16:creationId xmlns:a16="http://schemas.microsoft.com/office/drawing/2014/main" id="{32993279-3C55-48DE-FD25-EC9C2A7E7D44}"/>
              </a:ext>
            </a:extLst>
          </p:cNvPr>
          <p:cNvPicPr>
            <a:picLocks noChangeAspect="1"/>
          </p:cNvPicPr>
          <p:nvPr/>
        </p:nvPicPr>
        <p:blipFill>
          <a:blip r:embed="rId5"/>
          <a:stretch>
            <a:fillRect/>
          </a:stretch>
        </p:blipFill>
        <p:spPr>
          <a:xfrm>
            <a:off x="51022" y="3842886"/>
            <a:ext cx="4732733" cy="3145750"/>
          </a:xfrm>
          <a:prstGeom prst="rect">
            <a:avLst/>
          </a:prstGeom>
        </p:spPr>
      </p:pic>
      <p:sp>
        <p:nvSpPr>
          <p:cNvPr id="11" name="Rectangle 10">
            <a:extLst>
              <a:ext uri="{FF2B5EF4-FFF2-40B4-BE49-F238E27FC236}">
                <a16:creationId xmlns:a16="http://schemas.microsoft.com/office/drawing/2014/main" id="{E3DC22F1-3CA9-6997-4131-325591987BE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6E5C3CC7-4C4D-BDBB-F969-F7D460F70750}"/>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9D37D374-2589-C02D-8C51-1404EB36CC69}"/>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426281DF-D75F-494A-64FB-104CD935D98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6788C665-5DCE-9BD5-3572-F61ECA1A67CF}"/>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3" name="Rounded Rectangle 22">
            <a:extLst>
              <a:ext uri="{FF2B5EF4-FFF2-40B4-BE49-F238E27FC236}">
                <a16:creationId xmlns:a16="http://schemas.microsoft.com/office/drawing/2014/main" id="{8742AFA4-9C7B-C862-3948-5836B273733F}"/>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F9B5A043-EAD2-A8CA-E5A7-6EF7AC4E6A78}"/>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443938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3CF32580-0324-C6F3-23DF-C32C5DEE338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pic>
        <p:nvPicPr>
          <p:cNvPr id="11" name="Picture 10" descr="Chart&#10;&#10;Description automatically generated">
            <a:extLst>
              <a:ext uri="{FF2B5EF4-FFF2-40B4-BE49-F238E27FC236}">
                <a16:creationId xmlns:a16="http://schemas.microsoft.com/office/drawing/2014/main" id="{49054757-244C-87A1-C7FD-204981E6CDD3}"/>
              </a:ext>
            </a:extLst>
          </p:cNvPr>
          <p:cNvPicPr>
            <a:picLocks noChangeAspect="1"/>
          </p:cNvPicPr>
          <p:nvPr/>
        </p:nvPicPr>
        <p:blipFill>
          <a:blip r:embed="rId3"/>
          <a:stretch>
            <a:fillRect/>
          </a:stretch>
        </p:blipFill>
        <p:spPr>
          <a:xfrm>
            <a:off x="1646948" y="1228530"/>
            <a:ext cx="8643486" cy="5382479"/>
          </a:xfrm>
          <a:prstGeom prst="rect">
            <a:avLst/>
          </a:prstGeom>
        </p:spPr>
      </p:pic>
      <p:sp>
        <p:nvSpPr>
          <p:cNvPr id="12" name="Google Shape;320;p21">
            <a:extLst>
              <a:ext uri="{FF2B5EF4-FFF2-40B4-BE49-F238E27FC236}">
                <a16:creationId xmlns:a16="http://schemas.microsoft.com/office/drawing/2014/main" id="{3E580A6B-930F-9244-EA82-1FFF83996EF6}"/>
              </a:ext>
            </a:extLst>
          </p:cNvPr>
          <p:cNvSpPr txBox="1"/>
          <p:nvPr/>
        </p:nvSpPr>
        <p:spPr>
          <a:xfrm>
            <a:off x="9885261" y="1180892"/>
            <a:ext cx="228600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Log GDP per Capita</a:t>
            </a:r>
            <a:endParaRPr sz="700" dirty="0">
              <a:solidFill>
                <a:srgbClr val="000000"/>
              </a:solidFill>
              <a:latin typeface="Merriweather"/>
              <a:ea typeface="Merriweather"/>
              <a:cs typeface="Merriweather"/>
              <a:sym typeface="Merriweather"/>
            </a:endParaRPr>
          </a:p>
        </p:txBody>
      </p:sp>
      <p:cxnSp>
        <p:nvCxnSpPr>
          <p:cNvPr id="14" name="Straight Arrow Connector 13">
            <a:extLst>
              <a:ext uri="{FF2B5EF4-FFF2-40B4-BE49-F238E27FC236}">
                <a16:creationId xmlns:a16="http://schemas.microsoft.com/office/drawing/2014/main" id="{07092439-FC03-BAE6-2577-52966DEFEAC0}"/>
              </a:ext>
            </a:extLst>
          </p:cNvPr>
          <p:cNvCxnSpPr>
            <a:cxnSpLocks/>
            <a:stCxn id="12" idx="1"/>
          </p:cNvCxnSpPr>
          <p:nvPr/>
        </p:nvCxnSpPr>
        <p:spPr>
          <a:xfrm flipH="1">
            <a:off x="8556975" y="1291692"/>
            <a:ext cx="1328286" cy="642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Google Shape;320;p21">
            <a:extLst>
              <a:ext uri="{FF2B5EF4-FFF2-40B4-BE49-F238E27FC236}">
                <a16:creationId xmlns:a16="http://schemas.microsoft.com/office/drawing/2014/main" id="{7ECACB8C-875F-CC90-6F68-CBA66A5D5534}"/>
              </a:ext>
            </a:extLst>
          </p:cNvPr>
          <p:cNvSpPr txBox="1"/>
          <p:nvPr/>
        </p:nvSpPr>
        <p:spPr>
          <a:xfrm>
            <a:off x="5435175" y="872313"/>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Gross Savings (% of GNI)</a:t>
            </a:r>
            <a:endParaRPr sz="700" dirty="0">
              <a:solidFill>
                <a:srgbClr val="000000"/>
              </a:solidFill>
              <a:latin typeface="Merriweather"/>
              <a:ea typeface="Merriweather"/>
              <a:cs typeface="Merriweather"/>
              <a:sym typeface="Merriweather"/>
            </a:endParaRPr>
          </a:p>
        </p:txBody>
      </p:sp>
      <p:sp>
        <p:nvSpPr>
          <p:cNvPr id="25" name="Google Shape;320;p21">
            <a:extLst>
              <a:ext uri="{FF2B5EF4-FFF2-40B4-BE49-F238E27FC236}">
                <a16:creationId xmlns:a16="http://schemas.microsoft.com/office/drawing/2014/main" id="{B106381B-45A0-0FF2-CE5B-5C8334140A8F}"/>
              </a:ext>
            </a:extLst>
          </p:cNvPr>
          <p:cNvSpPr txBox="1"/>
          <p:nvPr/>
        </p:nvSpPr>
        <p:spPr>
          <a:xfrm>
            <a:off x="2858712" y="1286132"/>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GDP growth (annual %)</a:t>
            </a:r>
            <a:endParaRPr sz="700" dirty="0">
              <a:solidFill>
                <a:srgbClr val="000000"/>
              </a:solidFill>
              <a:latin typeface="Merriweather"/>
              <a:ea typeface="Merriweather"/>
              <a:cs typeface="Merriweather"/>
              <a:sym typeface="Merriweather"/>
            </a:endParaRPr>
          </a:p>
        </p:txBody>
      </p:sp>
      <p:sp>
        <p:nvSpPr>
          <p:cNvPr id="26" name="Google Shape;320;p21">
            <a:extLst>
              <a:ext uri="{FF2B5EF4-FFF2-40B4-BE49-F238E27FC236}">
                <a16:creationId xmlns:a16="http://schemas.microsoft.com/office/drawing/2014/main" id="{61349D85-6D38-099C-11A9-52F22D586634}"/>
              </a:ext>
            </a:extLst>
          </p:cNvPr>
          <p:cNvSpPr txBox="1"/>
          <p:nvPr/>
        </p:nvSpPr>
        <p:spPr>
          <a:xfrm>
            <a:off x="6197181" y="2670972"/>
            <a:ext cx="2243250" cy="443198"/>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Inflation, consumer prices (annual %)</a:t>
            </a:r>
            <a:endParaRPr sz="700" dirty="0">
              <a:solidFill>
                <a:srgbClr val="000000"/>
              </a:solidFill>
              <a:latin typeface="Merriweather"/>
              <a:ea typeface="Merriweather"/>
              <a:cs typeface="Merriweather"/>
              <a:sym typeface="Merriweather"/>
            </a:endParaRPr>
          </a:p>
        </p:txBody>
      </p:sp>
      <p:cxnSp>
        <p:nvCxnSpPr>
          <p:cNvPr id="28" name="Straight Arrow Connector 27">
            <a:extLst>
              <a:ext uri="{FF2B5EF4-FFF2-40B4-BE49-F238E27FC236}">
                <a16:creationId xmlns:a16="http://schemas.microsoft.com/office/drawing/2014/main" id="{ACC906B2-C2B0-7777-ED2E-20B5FF0BAE1D}"/>
              </a:ext>
            </a:extLst>
          </p:cNvPr>
          <p:cNvCxnSpPr>
            <a:stCxn id="26" idx="1"/>
          </p:cNvCxnSpPr>
          <p:nvPr/>
        </p:nvCxnSpPr>
        <p:spPr>
          <a:xfrm flipH="1" flipV="1">
            <a:off x="5350959" y="2191124"/>
            <a:ext cx="846222" cy="701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Google Shape;320;p21">
            <a:extLst>
              <a:ext uri="{FF2B5EF4-FFF2-40B4-BE49-F238E27FC236}">
                <a16:creationId xmlns:a16="http://schemas.microsoft.com/office/drawing/2014/main" id="{6D8D21FF-F40D-A030-CEF4-3D862CA3DB9F}"/>
              </a:ext>
            </a:extLst>
          </p:cNvPr>
          <p:cNvSpPr txBox="1"/>
          <p:nvPr/>
        </p:nvSpPr>
        <p:spPr>
          <a:xfrm>
            <a:off x="2044399" y="3028386"/>
            <a:ext cx="2243250" cy="443198"/>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Mortality rate, infant (per 1,000 live births)</a:t>
            </a:r>
            <a:endParaRPr sz="700" dirty="0">
              <a:solidFill>
                <a:srgbClr val="000000"/>
              </a:solidFill>
              <a:latin typeface="Merriweather"/>
              <a:ea typeface="Merriweather"/>
              <a:cs typeface="Merriweather"/>
              <a:sym typeface="Merriweather"/>
            </a:endParaRPr>
          </a:p>
        </p:txBody>
      </p:sp>
      <p:sp>
        <p:nvSpPr>
          <p:cNvPr id="30" name="Google Shape;320;p21">
            <a:extLst>
              <a:ext uri="{FF2B5EF4-FFF2-40B4-BE49-F238E27FC236}">
                <a16:creationId xmlns:a16="http://schemas.microsoft.com/office/drawing/2014/main" id="{54431F78-336C-F94C-7776-7BC3F1859D9A}"/>
              </a:ext>
            </a:extLst>
          </p:cNvPr>
          <p:cNvSpPr txBox="1"/>
          <p:nvPr/>
        </p:nvSpPr>
        <p:spPr>
          <a:xfrm>
            <a:off x="2025122" y="5850061"/>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Labor force, total</a:t>
            </a:r>
            <a:endParaRPr sz="700" dirty="0">
              <a:solidFill>
                <a:srgbClr val="000000"/>
              </a:solidFill>
              <a:latin typeface="Merriweather"/>
              <a:ea typeface="Merriweather"/>
              <a:cs typeface="Merriweather"/>
              <a:sym typeface="Merriweather"/>
            </a:endParaRPr>
          </a:p>
        </p:txBody>
      </p:sp>
      <p:sp>
        <p:nvSpPr>
          <p:cNvPr id="31" name="Google Shape;320;p21">
            <a:extLst>
              <a:ext uri="{FF2B5EF4-FFF2-40B4-BE49-F238E27FC236}">
                <a16:creationId xmlns:a16="http://schemas.microsoft.com/office/drawing/2014/main" id="{90994EAC-5204-1BC2-3015-AEAF50B1DA6C}"/>
              </a:ext>
            </a:extLst>
          </p:cNvPr>
          <p:cNvSpPr txBox="1"/>
          <p:nvPr/>
        </p:nvSpPr>
        <p:spPr>
          <a:xfrm>
            <a:off x="4248303" y="6295902"/>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Agriculture land (sq. km)</a:t>
            </a:r>
            <a:endParaRPr sz="700" dirty="0">
              <a:solidFill>
                <a:srgbClr val="000000"/>
              </a:solidFill>
              <a:latin typeface="Merriweather"/>
              <a:ea typeface="Merriweather"/>
              <a:cs typeface="Merriweather"/>
              <a:sym typeface="Merriweather"/>
            </a:endParaRPr>
          </a:p>
        </p:txBody>
      </p:sp>
      <p:cxnSp>
        <p:nvCxnSpPr>
          <p:cNvPr id="33" name="Straight Arrow Connector 32">
            <a:extLst>
              <a:ext uri="{FF2B5EF4-FFF2-40B4-BE49-F238E27FC236}">
                <a16:creationId xmlns:a16="http://schemas.microsoft.com/office/drawing/2014/main" id="{5D06C1BC-D1E6-6C9A-C2B0-07A6F3FB152E}"/>
              </a:ext>
            </a:extLst>
          </p:cNvPr>
          <p:cNvCxnSpPr>
            <a:stCxn id="25" idx="2"/>
          </p:cNvCxnSpPr>
          <p:nvPr/>
        </p:nvCxnSpPr>
        <p:spPr>
          <a:xfrm flipH="1">
            <a:off x="3883107" y="1507731"/>
            <a:ext cx="97230" cy="278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0D58AA-721C-4FCB-88E0-E1279A9AFB9C}"/>
              </a:ext>
            </a:extLst>
          </p:cNvPr>
          <p:cNvCxnSpPr>
            <a:stCxn id="30" idx="0"/>
          </p:cNvCxnSpPr>
          <p:nvPr/>
        </p:nvCxnSpPr>
        <p:spPr>
          <a:xfrm flipV="1">
            <a:off x="3146747" y="5473339"/>
            <a:ext cx="1377589" cy="376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B001F1F-99B5-79A3-DA3A-0E275F82825C}"/>
              </a:ext>
            </a:extLst>
          </p:cNvPr>
          <p:cNvCxnSpPr>
            <a:stCxn id="31" idx="0"/>
          </p:cNvCxnSpPr>
          <p:nvPr/>
        </p:nvCxnSpPr>
        <p:spPr>
          <a:xfrm flipV="1">
            <a:off x="5369928" y="5665709"/>
            <a:ext cx="404142" cy="630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CA17FDF-37A4-2A70-7BA5-CBABA98D0EF3}"/>
              </a:ext>
            </a:extLst>
          </p:cNvPr>
          <p:cNvCxnSpPr>
            <a:cxnSpLocks/>
            <a:stCxn id="24" idx="2"/>
          </p:cNvCxnSpPr>
          <p:nvPr/>
        </p:nvCxnSpPr>
        <p:spPr>
          <a:xfrm>
            <a:off x="6556800" y="1093912"/>
            <a:ext cx="2130" cy="308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95462C2-A22F-192F-A2F7-A11ABAA090B9}"/>
              </a:ext>
            </a:extLst>
          </p:cNvPr>
          <p:cNvCxnSpPr>
            <a:stCxn id="29" idx="0"/>
          </p:cNvCxnSpPr>
          <p:nvPr/>
        </p:nvCxnSpPr>
        <p:spPr>
          <a:xfrm flipH="1" flipV="1">
            <a:off x="3146747" y="2892571"/>
            <a:ext cx="19277" cy="135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B0DC9E4-6F5F-F6D2-1F72-3DD18C2AF2D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314;p21">
            <a:extLst>
              <a:ext uri="{FF2B5EF4-FFF2-40B4-BE49-F238E27FC236}">
                <a16:creationId xmlns:a16="http://schemas.microsoft.com/office/drawing/2014/main" id="{57C03365-4110-7FD9-D0E1-A56DC4B3605B}"/>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51" name="Google Shape;317;p21">
            <a:extLst>
              <a:ext uri="{FF2B5EF4-FFF2-40B4-BE49-F238E27FC236}">
                <a16:creationId xmlns:a16="http://schemas.microsoft.com/office/drawing/2014/main" id="{FDAA294F-1A72-1401-EC01-93570F7B1C87}"/>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52" name="Google Shape;320;p21">
            <a:extLst>
              <a:ext uri="{FF2B5EF4-FFF2-40B4-BE49-F238E27FC236}">
                <a16:creationId xmlns:a16="http://schemas.microsoft.com/office/drawing/2014/main" id="{0D597C89-0DC8-345C-CEE0-42C25B4E6EF3}"/>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53" name="Google Shape;323;p21">
            <a:extLst>
              <a:ext uri="{FF2B5EF4-FFF2-40B4-BE49-F238E27FC236}">
                <a16:creationId xmlns:a16="http://schemas.microsoft.com/office/drawing/2014/main" id="{1400545D-6521-103D-DCD0-BC6AE89F249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55" name="Rounded Rectangle 54">
            <a:extLst>
              <a:ext uri="{FF2B5EF4-FFF2-40B4-BE49-F238E27FC236}">
                <a16:creationId xmlns:a16="http://schemas.microsoft.com/office/drawing/2014/main" id="{80EC1AEB-7053-3AEA-B8FB-03D295C202AB}"/>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326;p21">
            <a:extLst>
              <a:ext uri="{FF2B5EF4-FFF2-40B4-BE49-F238E27FC236}">
                <a16:creationId xmlns:a16="http://schemas.microsoft.com/office/drawing/2014/main" id="{EF2916B5-E5C5-9BE3-3C99-2563AB5A919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424491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4" name="Rectangle 3">
            <a:extLst>
              <a:ext uri="{FF2B5EF4-FFF2-40B4-BE49-F238E27FC236}">
                <a16:creationId xmlns:a16="http://schemas.microsoft.com/office/drawing/2014/main" id="{9741C89B-EF35-60FA-068D-A62BF3919F8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(10 Variables)</a:t>
            </a:r>
            <a:endParaRPr sz="1000" dirty="0">
              <a:solidFill>
                <a:schemeClr val="accent6"/>
              </a:solidFill>
              <a:latin typeface="Merriweather"/>
              <a:ea typeface="Merriweather"/>
              <a:cs typeface="Merriweather"/>
              <a:sym typeface="Merriweather"/>
            </a:endParaRPr>
          </a:p>
        </p:txBody>
      </p:sp>
      <p:sp>
        <p:nvSpPr>
          <p:cNvPr id="6" name="Rectangle 5">
            <a:extLst>
              <a:ext uri="{FF2B5EF4-FFF2-40B4-BE49-F238E27FC236}">
                <a16:creationId xmlns:a16="http://schemas.microsoft.com/office/drawing/2014/main" id="{9F272BD4-CA19-FFDB-F744-81352949012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14;p21">
            <a:extLst>
              <a:ext uri="{FF2B5EF4-FFF2-40B4-BE49-F238E27FC236}">
                <a16:creationId xmlns:a16="http://schemas.microsoft.com/office/drawing/2014/main" id="{30603CA0-296C-BF77-1B66-50731EFAED7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3" name="Google Shape;317;p21">
            <a:extLst>
              <a:ext uri="{FF2B5EF4-FFF2-40B4-BE49-F238E27FC236}">
                <a16:creationId xmlns:a16="http://schemas.microsoft.com/office/drawing/2014/main" id="{E5DAEA6A-A376-8A96-6FCC-DEE6FF766FBF}"/>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B1E424AB-2B8E-15A0-68C4-549FE70501A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9342B616-9D87-D4EA-EBB1-A4BEE57FC5A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7" name="Rounded Rectangle 26">
            <a:extLst>
              <a:ext uri="{FF2B5EF4-FFF2-40B4-BE49-F238E27FC236}">
                <a16:creationId xmlns:a16="http://schemas.microsoft.com/office/drawing/2014/main" id="{893F4C12-1C1B-32B7-ED10-0244317E61F1}"/>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92F35C4-A081-7C2B-65C5-A0EE621DFF67}"/>
              </a:ext>
            </a:extLst>
          </p:cNvPr>
          <p:cNvPicPr>
            <a:picLocks noChangeAspect="1"/>
          </p:cNvPicPr>
          <p:nvPr/>
        </p:nvPicPr>
        <p:blipFill>
          <a:blip r:embed="rId3"/>
          <a:stretch>
            <a:fillRect/>
          </a:stretch>
        </p:blipFill>
        <p:spPr>
          <a:xfrm>
            <a:off x="105402" y="1013518"/>
            <a:ext cx="11981196" cy="5333759"/>
          </a:xfrm>
          <a:prstGeom prst="rect">
            <a:avLst/>
          </a:prstGeom>
        </p:spPr>
      </p:pic>
      <p:sp>
        <p:nvSpPr>
          <p:cNvPr id="26" name="Google Shape;326;p21">
            <a:extLst>
              <a:ext uri="{FF2B5EF4-FFF2-40B4-BE49-F238E27FC236}">
                <a16:creationId xmlns:a16="http://schemas.microsoft.com/office/drawing/2014/main" id="{D0D79CC7-2985-8562-62AD-EB239BFE92C1}"/>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
        <p:nvSpPr>
          <p:cNvPr id="5" name="Frame 4">
            <a:extLst>
              <a:ext uri="{FF2B5EF4-FFF2-40B4-BE49-F238E27FC236}">
                <a16:creationId xmlns:a16="http://schemas.microsoft.com/office/drawing/2014/main" id="{17D68804-1094-0B9D-0015-958D31743B31}"/>
              </a:ext>
            </a:extLst>
          </p:cNvPr>
          <p:cNvSpPr/>
          <p:nvPr/>
        </p:nvSpPr>
        <p:spPr>
          <a:xfrm>
            <a:off x="105402" y="1682044"/>
            <a:ext cx="11981196" cy="756356"/>
          </a:xfrm>
          <a:custGeom>
            <a:avLst/>
            <a:gdLst>
              <a:gd name="connsiteX0" fmla="*/ 0 w 9326017"/>
              <a:gd name="connsiteY0" fmla="*/ 0 h 756356"/>
              <a:gd name="connsiteX1" fmla="*/ 852664 w 9326017"/>
              <a:gd name="connsiteY1" fmla="*/ 0 h 756356"/>
              <a:gd name="connsiteX2" fmla="*/ 1239028 w 9326017"/>
              <a:gd name="connsiteY2" fmla="*/ 0 h 756356"/>
              <a:gd name="connsiteX3" fmla="*/ 1718652 w 9326017"/>
              <a:gd name="connsiteY3" fmla="*/ 0 h 756356"/>
              <a:gd name="connsiteX4" fmla="*/ 2198275 w 9326017"/>
              <a:gd name="connsiteY4" fmla="*/ 0 h 756356"/>
              <a:gd name="connsiteX5" fmla="*/ 2864420 w 9326017"/>
              <a:gd name="connsiteY5" fmla="*/ 0 h 756356"/>
              <a:gd name="connsiteX6" fmla="*/ 3530564 w 9326017"/>
              <a:gd name="connsiteY6" fmla="*/ 0 h 756356"/>
              <a:gd name="connsiteX7" fmla="*/ 4103447 w 9326017"/>
              <a:gd name="connsiteY7" fmla="*/ 0 h 756356"/>
              <a:gd name="connsiteX8" fmla="*/ 4956112 w 9326017"/>
              <a:gd name="connsiteY8" fmla="*/ 0 h 756356"/>
              <a:gd name="connsiteX9" fmla="*/ 5435736 w 9326017"/>
              <a:gd name="connsiteY9" fmla="*/ 0 h 756356"/>
              <a:gd name="connsiteX10" fmla="*/ 6288400 w 9326017"/>
              <a:gd name="connsiteY10" fmla="*/ 0 h 756356"/>
              <a:gd name="connsiteX11" fmla="*/ 6768024 w 9326017"/>
              <a:gd name="connsiteY11" fmla="*/ 0 h 756356"/>
              <a:gd name="connsiteX12" fmla="*/ 7527428 w 9326017"/>
              <a:gd name="connsiteY12" fmla="*/ 0 h 756356"/>
              <a:gd name="connsiteX13" fmla="*/ 8380092 w 9326017"/>
              <a:gd name="connsiteY13" fmla="*/ 0 h 756356"/>
              <a:gd name="connsiteX14" fmla="*/ 9326017 w 9326017"/>
              <a:gd name="connsiteY14" fmla="*/ 0 h 756356"/>
              <a:gd name="connsiteX15" fmla="*/ 9326017 w 9326017"/>
              <a:gd name="connsiteY15" fmla="*/ 393305 h 756356"/>
              <a:gd name="connsiteX16" fmla="*/ 9326017 w 9326017"/>
              <a:gd name="connsiteY16" fmla="*/ 756356 h 756356"/>
              <a:gd name="connsiteX17" fmla="*/ 8473353 w 9326017"/>
              <a:gd name="connsiteY17" fmla="*/ 756356 h 756356"/>
              <a:gd name="connsiteX18" fmla="*/ 7713948 w 9326017"/>
              <a:gd name="connsiteY18" fmla="*/ 756356 h 756356"/>
              <a:gd name="connsiteX19" fmla="*/ 7234325 w 9326017"/>
              <a:gd name="connsiteY19" fmla="*/ 756356 h 756356"/>
              <a:gd name="connsiteX20" fmla="*/ 6847961 w 9326017"/>
              <a:gd name="connsiteY20" fmla="*/ 756356 h 756356"/>
              <a:gd name="connsiteX21" fmla="*/ 5995297 w 9326017"/>
              <a:gd name="connsiteY21" fmla="*/ 756356 h 756356"/>
              <a:gd name="connsiteX22" fmla="*/ 5608933 w 9326017"/>
              <a:gd name="connsiteY22" fmla="*/ 756356 h 756356"/>
              <a:gd name="connsiteX23" fmla="*/ 4942789 w 9326017"/>
              <a:gd name="connsiteY23" fmla="*/ 756356 h 756356"/>
              <a:gd name="connsiteX24" fmla="*/ 4556425 w 9326017"/>
              <a:gd name="connsiteY24" fmla="*/ 756356 h 756356"/>
              <a:gd name="connsiteX25" fmla="*/ 3797021 w 9326017"/>
              <a:gd name="connsiteY25" fmla="*/ 756356 h 756356"/>
              <a:gd name="connsiteX26" fmla="*/ 3130877 w 9326017"/>
              <a:gd name="connsiteY26" fmla="*/ 756356 h 756356"/>
              <a:gd name="connsiteX27" fmla="*/ 2371473 w 9326017"/>
              <a:gd name="connsiteY27" fmla="*/ 756356 h 756356"/>
              <a:gd name="connsiteX28" fmla="*/ 1705329 w 9326017"/>
              <a:gd name="connsiteY28" fmla="*/ 756356 h 756356"/>
              <a:gd name="connsiteX29" fmla="*/ 945925 w 9326017"/>
              <a:gd name="connsiteY29" fmla="*/ 756356 h 756356"/>
              <a:gd name="connsiteX30" fmla="*/ 0 w 9326017"/>
              <a:gd name="connsiteY30" fmla="*/ 756356 h 756356"/>
              <a:gd name="connsiteX31" fmla="*/ 0 w 9326017"/>
              <a:gd name="connsiteY31" fmla="*/ 363051 h 756356"/>
              <a:gd name="connsiteX32" fmla="*/ 0 w 9326017"/>
              <a:gd name="connsiteY32" fmla="*/ 0 h 756356"/>
              <a:gd name="connsiteX33" fmla="*/ 94545 w 9326017"/>
              <a:gd name="connsiteY33" fmla="*/ 94545 h 756356"/>
              <a:gd name="connsiteX34" fmla="*/ 94545 w 9326017"/>
              <a:gd name="connsiteY34" fmla="*/ 661812 h 756356"/>
              <a:gd name="connsiteX35" fmla="*/ 929921 w 9326017"/>
              <a:gd name="connsiteY35" fmla="*/ 661812 h 756356"/>
              <a:gd name="connsiteX36" fmla="*/ 1491190 w 9326017"/>
              <a:gd name="connsiteY36" fmla="*/ 661812 h 756356"/>
              <a:gd name="connsiteX37" fmla="*/ 2235197 w 9326017"/>
              <a:gd name="connsiteY37" fmla="*/ 661812 h 756356"/>
              <a:gd name="connsiteX38" fmla="*/ 2705096 w 9326017"/>
              <a:gd name="connsiteY38" fmla="*/ 661812 h 756356"/>
              <a:gd name="connsiteX39" fmla="*/ 3357734 w 9326017"/>
              <a:gd name="connsiteY39" fmla="*/ 661812 h 756356"/>
              <a:gd name="connsiteX40" fmla="*/ 4010371 w 9326017"/>
              <a:gd name="connsiteY40" fmla="*/ 661812 h 756356"/>
              <a:gd name="connsiteX41" fmla="*/ 4571640 w 9326017"/>
              <a:gd name="connsiteY41" fmla="*/ 661812 h 756356"/>
              <a:gd name="connsiteX42" fmla="*/ 5132908 w 9326017"/>
              <a:gd name="connsiteY42" fmla="*/ 661812 h 756356"/>
              <a:gd name="connsiteX43" fmla="*/ 5511438 w 9326017"/>
              <a:gd name="connsiteY43" fmla="*/ 661812 h 756356"/>
              <a:gd name="connsiteX44" fmla="*/ 5889968 w 9326017"/>
              <a:gd name="connsiteY44" fmla="*/ 661812 h 756356"/>
              <a:gd name="connsiteX45" fmla="*/ 6268498 w 9326017"/>
              <a:gd name="connsiteY45" fmla="*/ 661812 h 756356"/>
              <a:gd name="connsiteX46" fmla="*/ 6647028 w 9326017"/>
              <a:gd name="connsiteY46" fmla="*/ 661812 h 756356"/>
              <a:gd name="connsiteX47" fmla="*/ 7025558 w 9326017"/>
              <a:gd name="connsiteY47" fmla="*/ 661812 h 756356"/>
              <a:gd name="connsiteX48" fmla="*/ 7586826 w 9326017"/>
              <a:gd name="connsiteY48" fmla="*/ 661812 h 756356"/>
              <a:gd name="connsiteX49" fmla="*/ 7965356 w 9326017"/>
              <a:gd name="connsiteY49" fmla="*/ 661812 h 756356"/>
              <a:gd name="connsiteX50" fmla="*/ 9231473 w 9326017"/>
              <a:gd name="connsiteY50" fmla="*/ 661812 h 756356"/>
              <a:gd name="connsiteX51" fmla="*/ 9231473 w 9326017"/>
              <a:gd name="connsiteY51" fmla="*/ 94545 h 756356"/>
              <a:gd name="connsiteX52" fmla="*/ 8487466 w 9326017"/>
              <a:gd name="connsiteY52" fmla="*/ 94545 h 756356"/>
              <a:gd name="connsiteX53" fmla="*/ 7834828 w 9326017"/>
              <a:gd name="connsiteY53" fmla="*/ 94545 h 756356"/>
              <a:gd name="connsiteX54" fmla="*/ 7364929 w 9326017"/>
              <a:gd name="connsiteY54" fmla="*/ 94545 h 756356"/>
              <a:gd name="connsiteX55" fmla="*/ 6529553 w 9326017"/>
              <a:gd name="connsiteY55" fmla="*/ 94545 h 756356"/>
              <a:gd name="connsiteX56" fmla="*/ 5785546 w 9326017"/>
              <a:gd name="connsiteY56" fmla="*/ 94545 h 756356"/>
              <a:gd name="connsiteX57" fmla="*/ 5224277 w 9326017"/>
              <a:gd name="connsiteY57" fmla="*/ 94545 h 756356"/>
              <a:gd name="connsiteX58" fmla="*/ 4388901 w 9326017"/>
              <a:gd name="connsiteY58" fmla="*/ 94545 h 756356"/>
              <a:gd name="connsiteX59" fmla="*/ 3736263 w 9326017"/>
              <a:gd name="connsiteY59" fmla="*/ 94545 h 756356"/>
              <a:gd name="connsiteX60" fmla="*/ 3266364 w 9326017"/>
              <a:gd name="connsiteY60" fmla="*/ 94545 h 756356"/>
              <a:gd name="connsiteX61" fmla="*/ 2430988 w 9326017"/>
              <a:gd name="connsiteY61" fmla="*/ 94545 h 756356"/>
              <a:gd name="connsiteX62" fmla="*/ 1961089 w 9326017"/>
              <a:gd name="connsiteY62" fmla="*/ 94545 h 756356"/>
              <a:gd name="connsiteX63" fmla="*/ 1491190 w 9326017"/>
              <a:gd name="connsiteY63" fmla="*/ 94545 h 756356"/>
              <a:gd name="connsiteX64" fmla="*/ 838552 w 9326017"/>
              <a:gd name="connsiteY64" fmla="*/ 94545 h 756356"/>
              <a:gd name="connsiteX65" fmla="*/ 94545 w 9326017"/>
              <a:gd name="connsiteY65" fmla="*/ 94545 h 7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326017" h="756356" fill="none" extrusionOk="0">
                <a:moveTo>
                  <a:pt x="0" y="0"/>
                </a:moveTo>
                <a:cubicBezTo>
                  <a:pt x="419527" y="-5704"/>
                  <a:pt x="501245" y="-11523"/>
                  <a:pt x="852664" y="0"/>
                </a:cubicBezTo>
                <a:cubicBezTo>
                  <a:pt x="1204083" y="11523"/>
                  <a:pt x="1077307" y="-17923"/>
                  <a:pt x="1239028" y="0"/>
                </a:cubicBezTo>
                <a:cubicBezTo>
                  <a:pt x="1400749" y="17923"/>
                  <a:pt x="1575013" y="372"/>
                  <a:pt x="1718652" y="0"/>
                </a:cubicBezTo>
                <a:cubicBezTo>
                  <a:pt x="1862291" y="-372"/>
                  <a:pt x="1978687" y="14835"/>
                  <a:pt x="2198275" y="0"/>
                </a:cubicBezTo>
                <a:cubicBezTo>
                  <a:pt x="2417863" y="-14835"/>
                  <a:pt x="2587907" y="-21600"/>
                  <a:pt x="2864420" y="0"/>
                </a:cubicBezTo>
                <a:cubicBezTo>
                  <a:pt x="3140933" y="21600"/>
                  <a:pt x="3367578" y="2538"/>
                  <a:pt x="3530564" y="0"/>
                </a:cubicBezTo>
                <a:cubicBezTo>
                  <a:pt x="3693550" y="-2538"/>
                  <a:pt x="3895588" y="-10456"/>
                  <a:pt x="4103447" y="0"/>
                </a:cubicBezTo>
                <a:cubicBezTo>
                  <a:pt x="4311306" y="10456"/>
                  <a:pt x="4746525" y="19376"/>
                  <a:pt x="4956112" y="0"/>
                </a:cubicBezTo>
                <a:cubicBezTo>
                  <a:pt x="5165700" y="-19376"/>
                  <a:pt x="5308004" y="20423"/>
                  <a:pt x="5435736" y="0"/>
                </a:cubicBezTo>
                <a:cubicBezTo>
                  <a:pt x="5563468" y="-20423"/>
                  <a:pt x="6048064" y="14275"/>
                  <a:pt x="6288400" y="0"/>
                </a:cubicBezTo>
                <a:cubicBezTo>
                  <a:pt x="6528736" y="-14275"/>
                  <a:pt x="6583224" y="21934"/>
                  <a:pt x="6768024" y="0"/>
                </a:cubicBezTo>
                <a:cubicBezTo>
                  <a:pt x="6952824" y="-21934"/>
                  <a:pt x="7287454" y="-31902"/>
                  <a:pt x="7527428" y="0"/>
                </a:cubicBezTo>
                <a:cubicBezTo>
                  <a:pt x="7767402" y="31902"/>
                  <a:pt x="7985532" y="-28250"/>
                  <a:pt x="8380092" y="0"/>
                </a:cubicBezTo>
                <a:cubicBezTo>
                  <a:pt x="8774652" y="28250"/>
                  <a:pt x="9117143" y="43648"/>
                  <a:pt x="9326017" y="0"/>
                </a:cubicBezTo>
                <a:cubicBezTo>
                  <a:pt x="9322559" y="184693"/>
                  <a:pt x="9309361" y="308618"/>
                  <a:pt x="9326017" y="393305"/>
                </a:cubicBezTo>
                <a:cubicBezTo>
                  <a:pt x="9342673" y="477993"/>
                  <a:pt x="9313315" y="584258"/>
                  <a:pt x="9326017" y="756356"/>
                </a:cubicBezTo>
                <a:cubicBezTo>
                  <a:pt x="8949176" y="735681"/>
                  <a:pt x="8665611" y="750041"/>
                  <a:pt x="8473353" y="756356"/>
                </a:cubicBezTo>
                <a:cubicBezTo>
                  <a:pt x="8281095" y="762671"/>
                  <a:pt x="7977482" y="793663"/>
                  <a:pt x="7713948" y="756356"/>
                </a:cubicBezTo>
                <a:cubicBezTo>
                  <a:pt x="7450415" y="719049"/>
                  <a:pt x="7360546" y="774897"/>
                  <a:pt x="7234325" y="756356"/>
                </a:cubicBezTo>
                <a:cubicBezTo>
                  <a:pt x="7108104" y="737815"/>
                  <a:pt x="6930369" y="760446"/>
                  <a:pt x="6847961" y="756356"/>
                </a:cubicBezTo>
                <a:cubicBezTo>
                  <a:pt x="6765553" y="752266"/>
                  <a:pt x="6212605" y="727055"/>
                  <a:pt x="5995297" y="756356"/>
                </a:cubicBezTo>
                <a:cubicBezTo>
                  <a:pt x="5777989" y="785657"/>
                  <a:pt x="5693098" y="773516"/>
                  <a:pt x="5608933" y="756356"/>
                </a:cubicBezTo>
                <a:cubicBezTo>
                  <a:pt x="5524768" y="739196"/>
                  <a:pt x="5180524" y="778896"/>
                  <a:pt x="4942789" y="756356"/>
                </a:cubicBezTo>
                <a:cubicBezTo>
                  <a:pt x="4705054" y="733816"/>
                  <a:pt x="4727858" y="766073"/>
                  <a:pt x="4556425" y="756356"/>
                </a:cubicBezTo>
                <a:cubicBezTo>
                  <a:pt x="4384992" y="746639"/>
                  <a:pt x="4062614" y="721492"/>
                  <a:pt x="3797021" y="756356"/>
                </a:cubicBezTo>
                <a:cubicBezTo>
                  <a:pt x="3531428" y="791220"/>
                  <a:pt x="3356939" y="761615"/>
                  <a:pt x="3130877" y="756356"/>
                </a:cubicBezTo>
                <a:cubicBezTo>
                  <a:pt x="2904815" y="751097"/>
                  <a:pt x="2630917" y="783603"/>
                  <a:pt x="2371473" y="756356"/>
                </a:cubicBezTo>
                <a:cubicBezTo>
                  <a:pt x="2112029" y="729109"/>
                  <a:pt x="1956897" y="760613"/>
                  <a:pt x="1705329" y="756356"/>
                </a:cubicBezTo>
                <a:cubicBezTo>
                  <a:pt x="1453761" y="752099"/>
                  <a:pt x="1201642" y="736469"/>
                  <a:pt x="945925" y="756356"/>
                </a:cubicBezTo>
                <a:cubicBezTo>
                  <a:pt x="690208" y="776243"/>
                  <a:pt x="340026" y="721292"/>
                  <a:pt x="0" y="756356"/>
                </a:cubicBezTo>
                <a:cubicBezTo>
                  <a:pt x="-16141" y="676002"/>
                  <a:pt x="6143" y="527528"/>
                  <a:pt x="0" y="363051"/>
                </a:cubicBezTo>
                <a:cubicBezTo>
                  <a:pt x="-6143" y="198575"/>
                  <a:pt x="-17287" y="100980"/>
                  <a:pt x="0" y="0"/>
                </a:cubicBezTo>
                <a:close/>
                <a:moveTo>
                  <a:pt x="94545" y="94545"/>
                </a:moveTo>
                <a:cubicBezTo>
                  <a:pt x="103524" y="242997"/>
                  <a:pt x="118565" y="450081"/>
                  <a:pt x="94545" y="661812"/>
                </a:cubicBezTo>
                <a:cubicBezTo>
                  <a:pt x="279201" y="700887"/>
                  <a:pt x="643385" y="628023"/>
                  <a:pt x="929921" y="661812"/>
                </a:cubicBezTo>
                <a:cubicBezTo>
                  <a:pt x="1216457" y="695601"/>
                  <a:pt x="1274855" y="648051"/>
                  <a:pt x="1491190" y="661812"/>
                </a:cubicBezTo>
                <a:cubicBezTo>
                  <a:pt x="1707525" y="675573"/>
                  <a:pt x="2024649" y="692354"/>
                  <a:pt x="2235197" y="661812"/>
                </a:cubicBezTo>
                <a:cubicBezTo>
                  <a:pt x="2445745" y="631270"/>
                  <a:pt x="2551157" y="664280"/>
                  <a:pt x="2705096" y="661812"/>
                </a:cubicBezTo>
                <a:cubicBezTo>
                  <a:pt x="2859035" y="659344"/>
                  <a:pt x="3111689" y="694336"/>
                  <a:pt x="3357734" y="661812"/>
                </a:cubicBezTo>
                <a:cubicBezTo>
                  <a:pt x="3603779" y="629288"/>
                  <a:pt x="3857905" y="689326"/>
                  <a:pt x="4010371" y="661812"/>
                </a:cubicBezTo>
                <a:cubicBezTo>
                  <a:pt x="4162837" y="634298"/>
                  <a:pt x="4378377" y="655115"/>
                  <a:pt x="4571640" y="661812"/>
                </a:cubicBezTo>
                <a:cubicBezTo>
                  <a:pt x="4764903" y="668509"/>
                  <a:pt x="4959257" y="670608"/>
                  <a:pt x="5132908" y="661812"/>
                </a:cubicBezTo>
                <a:cubicBezTo>
                  <a:pt x="5306559" y="653016"/>
                  <a:pt x="5409448" y="669822"/>
                  <a:pt x="5511438" y="661812"/>
                </a:cubicBezTo>
                <a:cubicBezTo>
                  <a:pt x="5613428" y="653803"/>
                  <a:pt x="5777007" y="656830"/>
                  <a:pt x="5889968" y="661812"/>
                </a:cubicBezTo>
                <a:cubicBezTo>
                  <a:pt x="6002929" y="666795"/>
                  <a:pt x="6151667" y="674953"/>
                  <a:pt x="6268498" y="661812"/>
                </a:cubicBezTo>
                <a:cubicBezTo>
                  <a:pt x="6385329" y="648672"/>
                  <a:pt x="6566683" y="649155"/>
                  <a:pt x="6647028" y="661812"/>
                </a:cubicBezTo>
                <a:cubicBezTo>
                  <a:pt x="6727373" y="674470"/>
                  <a:pt x="6895248" y="658919"/>
                  <a:pt x="7025558" y="661812"/>
                </a:cubicBezTo>
                <a:cubicBezTo>
                  <a:pt x="7155868" y="664706"/>
                  <a:pt x="7383776" y="658920"/>
                  <a:pt x="7586826" y="661812"/>
                </a:cubicBezTo>
                <a:cubicBezTo>
                  <a:pt x="7789876" y="664704"/>
                  <a:pt x="7787434" y="660020"/>
                  <a:pt x="7965356" y="661812"/>
                </a:cubicBezTo>
                <a:cubicBezTo>
                  <a:pt x="8143278" y="663605"/>
                  <a:pt x="8690820" y="702705"/>
                  <a:pt x="9231473" y="661812"/>
                </a:cubicBezTo>
                <a:cubicBezTo>
                  <a:pt x="9209852" y="516180"/>
                  <a:pt x="9241221" y="325660"/>
                  <a:pt x="9231473" y="94545"/>
                </a:cubicBezTo>
                <a:cubicBezTo>
                  <a:pt x="9003754" y="100850"/>
                  <a:pt x="8774501" y="80145"/>
                  <a:pt x="8487466" y="94545"/>
                </a:cubicBezTo>
                <a:cubicBezTo>
                  <a:pt x="8200431" y="108945"/>
                  <a:pt x="8124195" y="126482"/>
                  <a:pt x="7834828" y="94545"/>
                </a:cubicBezTo>
                <a:cubicBezTo>
                  <a:pt x="7545461" y="62608"/>
                  <a:pt x="7494337" y="75139"/>
                  <a:pt x="7364929" y="94545"/>
                </a:cubicBezTo>
                <a:cubicBezTo>
                  <a:pt x="7235521" y="113951"/>
                  <a:pt x="6711758" y="77920"/>
                  <a:pt x="6529553" y="94545"/>
                </a:cubicBezTo>
                <a:cubicBezTo>
                  <a:pt x="6347348" y="111170"/>
                  <a:pt x="6020174" y="126364"/>
                  <a:pt x="5785546" y="94545"/>
                </a:cubicBezTo>
                <a:cubicBezTo>
                  <a:pt x="5550918" y="62726"/>
                  <a:pt x="5418865" y="106561"/>
                  <a:pt x="5224277" y="94545"/>
                </a:cubicBezTo>
                <a:cubicBezTo>
                  <a:pt x="5029689" y="82529"/>
                  <a:pt x="4617974" y="109386"/>
                  <a:pt x="4388901" y="94545"/>
                </a:cubicBezTo>
                <a:cubicBezTo>
                  <a:pt x="4159828" y="79704"/>
                  <a:pt x="3873868" y="97577"/>
                  <a:pt x="3736263" y="94545"/>
                </a:cubicBezTo>
                <a:cubicBezTo>
                  <a:pt x="3598658" y="91513"/>
                  <a:pt x="3485254" y="97456"/>
                  <a:pt x="3266364" y="94545"/>
                </a:cubicBezTo>
                <a:cubicBezTo>
                  <a:pt x="3047474" y="91634"/>
                  <a:pt x="2785656" y="133547"/>
                  <a:pt x="2430988" y="94545"/>
                </a:cubicBezTo>
                <a:cubicBezTo>
                  <a:pt x="2076320" y="55543"/>
                  <a:pt x="2143567" y="83452"/>
                  <a:pt x="1961089" y="94545"/>
                </a:cubicBezTo>
                <a:cubicBezTo>
                  <a:pt x="1778611" y="105638"/>
                  <a:pt x="1625112" y="75229"/>
                  <a:pt x="1491190" y="94545"/>
                </a:cubicBezTo>
                <a:cubicBezTo>
                  <a:pt x="1357268" y="113861"/>
                  <a:pt x="974177" y="118776"/>
                  <a:pt x="838552" y="94545"/>
                </a:cubicBezTo>
                <a:cubicBezTo>
                  <a:pt x="702927" y="70314"/>
                  <a:pt x="460897" y="123380"/>
                  <a:pt x="94545" y="94545"/>
                </a:cubicBezTo>
                <a:close/>
              </a:path>
              <a:path w="9326017" h="756356" stroke="0" extrusionOk="0">
                <a:moveTo>
                  <a:pt x="0" y="0"/>
                </a:moveTo>
                <a:cubicBezTo>
                  <a:pt x="114610" y="-2215"/>
                  <a:pt x="340315" y="12554"/>
                  <a:pt x="572884" y="0"/>
                </a:cubicBezTo>
                <a:cubicBezTo>
                  <a:pt x="805453" y="-12554"/>
                  <a:pt x="777720" y="16426"/>
                  <a:pt x="959247" y="0"/>
                </a:cubicBezTo>
                <a:cubicBezTo>
                  <a:pt x="1140774" y="-16426"/>
                  <a:pt x="1390788" y="32090"/>
                  <a:pt x="1811912" y="0"/>
                </a:cubicBezTo>
                <a:cubicBezTo>
                  <a:pt x="2233037" y="-32090"/>
                  <a:pt x="2182986" y="5526"/>
                  <a:pt x="2384796" y="0"/>
                </a:cubicBezTo>
                <a:cubicBezTo>
                  <a:pt x="2586606" y="-5526"/>
                  <a:pt x="2819798" y="26965"/>
                  <a:pt x="2957680" y="0"/>
                </a:cubicBezTo>
                <a:cubicBezTo>
                  <a:pt x="3095562" y="-26965"/>
                  <a:pt x="3402111" y="-24020"/>
                  <a:pt x="3810344" y="0"/>
                </a:cubicBezTo>
                <a:cubicBezTo>
                  <a:pt x="4218577" y="24020"/>
                  <a:pt x="4191236" y="-16637"/>
                  <a:pt x="4289968" y="0"/>
                </a:cubicBezTo>
                <a:cubicBezTo>
                  <a:pt x="4388700" y="16637"/>
                  <a:pt x="4825653" y="-25819"/>
                  <a:pt x="5142632" y="0"/>
                </a:cubicBezTo>
                <a:cubicBezTo>
                  <a:pt x="5459611" y="25819"/>
                  <a:pt x="5788339" y="27522"/>
                  <a:pt x="5995297" y="0"/>
                </a:cubicBezTo>
                <a:cubicBezTo>
                  <a:pt x="6202256" y="-27522"/>
                  <a:pt x="6350868" y="-22235"/>
                  <a:pt x="6661441" y="0"/>
                </a:cubicBezTo>
                <a:cubicBezTo>
                  <a:pt x="6972014" y="22235"/>
                  <a:pt x="7221568" y="17858"/>
                  <a:pt x="7514105" y="0"/>
                </a:cubicBezTo>
                <a:cubicBezTo>
                  <a:pt x="7806642" y="-17858"/>
                  <a:pt x="7841345" y="-8258"/>
                  <a:pt x="8086989" y="0"/>
                </a:cubicBezTo>
                <a:cubicBezTo>
                  <a:pt x="8332633" y="8258"/>
                  <a:pt x="8533466" y="16015"/>
                  <a:pt x="8659873" y="0"/>
                </a:cubicBezTo>
                <a:cubicBezTo>
                  <a:pt x="8786280" y="-16015"/>
                  <a:pt x="9174003" y="28675"/>
                  <a:pt x="9326017" y="0"/>
                </a:cubicBezTo>
                <a:cubicBezTo>
                  <a:pt x="9311547" y="80231"/>
                  <a:pt x="9315181" y="249795"/>
                  <a:pt x="9326017" y="370614"/>
                </a:cubicBezTo>
                <a:cubicBezTo>
                  <a:pt x="9336853" y="491433"/>
                  <a:pt x="9320447" y="677742"/>
                  <a:pt x="9326017" y="756356"/>
                </a:cubicBezTo>
                <a:cubicBezTo>
                  <a:pt x="8967664" y="769976"/>
                  <a:pt x="8792287" y="720050"/>
                  <a:pt x="8566613" y="756356"/>
                </a:cubicBezTo>
                <a:cubicBezTo>
                  <a:pt x="8340939" y="792662"/>
                  <a:pt x="8202956" y="750880"/>
                  <a:pt x="7900469" y="756356"/>
                </a:cubicBezTo>
                <a:cubicBezTo>
                  <a:pt x="7597982" y="761832"/>
                  <a:pt x="7607203" y="744273"/>
                  <a:pt x="7514105" y="756356"/>
                </a:cubicBezTo>
                <a:cubicBezTo>
                  <a:pt x="7421007" y="768439"/>
                  <a:pt x="7244965" y="769036"/>
                  <a:pt x="7034481" y="756356"/>
                </a:cubicBezTo>
                <a:cubicBezTo>
                  <a:pt x="6823997" y="743676"/>
                  <a:pt x="6573575" y="798683"/>
                  <a:pt x="6181817" y="756356"/>
                </a:cubicBezTo>
                <a:cubicBezTo>
                  <a:pt x="5790059" y="714029"/>
                  <a:pt x="5686341" y="752807"/>
                  <a:pt x="5515673" y="756356"/>
                </a:cubicBezTo>
                <a:cubicBezTo>
                  <a:pt x="5345005" y="759905"/>
                  <a:pt x="5196891" y="746953"/>
                  <a:pt x="5036049" y="756356"/>
                </a:cubicBezTo>
                <a:cubicBezTo>
                  <a:pt x="4875207" y="765759"/>
                  <a:pt x="4598292" y="727007"/>
                  <a:pt x="4369905" y="756356"/>
                </a:cubicBezTo>
                <a:cubicBezTo>
                  <a:pt x="4141518" y="785705"/>
                  <a:pt x="4121102" y="764750"/>
                  <a:pt x="3983542" y="756356"/>
                </a:cubicBezTo>
                <a:cubicBezTo>
                  <a:pt x="3845982" y="747962"/>
                  <a:pt x="3776388" y="749446"/>
                  <a:pt x="3597178" y="756356"/>
                </a:cubicBezTo>
                <a:cubicBezTo>
                  <a:pt x="3417968" y="763266"/>
                  <a:pt x="3144048" y="737663"/>
                  <a:pt x="2931034" y="756356"/>
                </a:cubicBezTo>
                <a:cubicBezTo>
                  <a:pt x="2718020" y="775049"/>
                  <a:pt x="2549635" y="747983"/>
                  <a:pt x="2451410" y="756356"/>
                </a:cubicBezTo>
                <a:cubicBezTo>
                  <a:pt x="2353185" y="764729"/>
                  <a:pt x="1957998" y="738092"/>
                  <a:pt x="1692006" y="756356"/>
                </a:cubicBezTo>
                <a:cubicBezTo>
                  <a:pt x="1426014" y="774620"/>
                  <a:pt x="1319120" y="761457"/>
                  <a:pt x="1212382" y="756356"/>
                </a:cubicBezTo>
                <a:cubicBezTo>
                  <a:pt x="1105644" y="751255"/>
                  <a:pt x="262413" y="734759"/>
                  <a:pt x="0" y="756356"/>
                </a:cubicBezTo>
                <a:cubicBezTo>
                  <a:pt x="-16929" y="604353"/>
                  <a:pt x="-5707" y="511250"/>
                  <a:pt x="0" y="400869"/>
                </a:cubicBezTo>
                <a:cubicBezTo>
                  <a:pt x="5707" y="290488"/>
                  <a:pt x="-12745" y="196499"/>
                  <a:pt x="0" y="0"/>
                </a:cubicBezTo>
                <a:close/>
                <a:moveTo>
                  <a:pt x="94545" y="94545"/>
                </a:moveTo>
                <a:cubicBezTo>
                  <a:pt x="114520" y="325068"/>
                  <a:pt x="96788" y="525991"/>
                  <a:pt x="94545" y="661812"/>
                </a:cubicBezTo>
                <a:cubicBezTo>
                  <a:pt x="384231" y="625135"/>
                  <a:pt x="690598" y="643068"/>
                  <a:pt x="929921" y="661812"/>
                </a:cubicBezTo>
                <a:cubicBezTo>
                  <a:pt x="1169244" y="680556"/>
                  <a:pt x="1279735" y="668745"/>
                  <a:pt x="1399820" y="661812"/>
                </a:cubicBezTo>
                <a:cubicBezTo>
                  <a:pt x="1519905" y="654879"/>
                  <a:pt x="1591122" y="657203"/>
                  <a:pt x="1778350" y="661812"/>
                </a:cubicBezTo>
                <a:cubicBezTo>
                  <a:pt x="1965578" y="666422"/>
                  <a:pt x="2054495" y="658342"/>
                  <a:pt x="2248249" y="661812"/>
                </a:cubicBezTo>
                <a:cubicBezTo>
                  <a:pt x="2442003" y="665282"/>
                  <a:pt x="2580603" y="667593"/>
                  <a:pt x="2809518" y="661812"/>
                </a:cubicBezTo>
                <a:cubicBezTo>
                  <a:pt x="3038433" y="656031"/>
                  <a:pt x="3183169" y="673761"/>
                  <a:pt x="3462156" y="661812"/>
                </a:cubicBezTo>
                <a:cubicBezTo>
                  <a:pt x="3741143" y="649863"/>
                  <a:pt x="3733875" y="672848"/>
                  <a:pt x="3932055" y="661812"/>
                </a:cubicBezTo>
                <a:cubicBezTo>
                  <a:pt x="4130235" y="650776"/>
                  <a:pt x="4387232" y="655711"/>
                  <a:pt x="4767431" y="661812"/>
                </a:cubicBezTo>
                <a:cubicBezTo>
                  <a:pt x="5147630" y="667913"/>
                  <a:pt x="5203363" y="671065"/>
                  <a:pt x="5420069" y="661812"/>
                </a:cubicBezTo>
                <a:cubicBezTo>
                  <a:pt x="5636775" y="652559"/>
                  <a:pt x="5869821" y="654550"/>
                  <a:pt x="6255445" y="661812"/>
                </a:cubicBezTo>
                <a:cubicBezTo>
                  <a:pt x="6641069" y="669074"/>
                  <a:pt x="6843227" y="635432"/>
                  <a:pt x="6999452" y="661812"/>
                </a:cubicBezTo>
                <a:cubicBezTo>
                  <a:pt x="7155677" y="688192"/>
                  <a:pt x="7301059" y="675598"/>
                  <a:pt x="7560720" y="661812"/>
                </a:cubicBezTo>
                <a:cubicBezTo>
                  <a:pt x="7820381" y="648026"/>
                  <a:pt x="8041150" y="664200"/>
                  <a:pt x="8304727" y="661812"/>
                </a:cubicBezTo>
                <a:cubicBezTo>
                  <a:pt x="8568304" y="659424"/>
                  <a:pt x="8904068" y="623574"/>
                  <a:pt x="9231473" y="661812"/>
                </a:cubicBezTo>
                <a:cubicBezTo>
                  <a:pt x="9238804" y="454402"/>
                  <a:pt x="9255472" y="286095"/>
                  <a:pt x="9231473" y="94545"/>
                </a:cubicBezTo>
                <a:cubicBezTo>
                  <a:pt x="8910463" y="111095"/>
                  <a:pt x="8684697" y="70890"/>
                  <a:pt x="8396097" y="94545"/>
                </a:cubicBezTo>
                <a:cubicBezTo>
                  <a:pt x="8107497" y="118200"/>
                  <a:pt x="7838014" y="92890"/>
                  <a:pt x="7652090" y="94545"/>
                </a:cubicBezTo>
                <a:cubicBezTo>
                  <a:pt x="7466166" y="96200"/>
                  <a:pt x="7187308" y="55634"/>
                  <a:pt x="6816713" y="94545"/>
                </a:cubicBezTo>
                <a:cubicBezTo>
                  <a:pt x="6446118" y="133456"/>
                  <a:pt x="6347422" y="119627"/>
                  <a:pt x="6164076" y="94545"/>
                </a:cubicBezTo>
                <a:cubicBezTo>
                  <a:pt x="5980730" y="69463"/>
                  <a:pt x="5704894" y="62776"/>
                  <a:pt x="5420069" y="94545"/>
                </a:cubicBezTo>
                <a:cubicBezTo>
                  <a:pt x="5135244" y="126314"/>
                  <a:pt x="5042980" y="85065"/>
                  <a:pt x="4767431" y="94545"/>
                </a:cubicBezTo>
                <a:cubicBezTo>
                  <a:pt x="4491882" y="104025"/>
                  <a:pt x="4357896" y="87837"/>
                  <a:pt x="4114793" y="94545"/>
                </a:cubicBezTo>
                <a:cubicBezTo>
                  <a:pt x="3871690" y="101253"/>
                  <a:pt x="3743078" y="113453"/>
                  <a:pt x="3462156" y="94545"/>
                </a:cubicBezTo>
                <a:cubicBezTo>
                  <a:pt x="3181234" y="75637"/>
                  <a:pt x="3257934" y="106252"/>
                  <a:pt x="3083626" y="94545"/>
                </a:cubicBezTo>
                <a:cubicBezTo>
                  <a:pt x="2909318" y="82839"/>
                  <a:pt x="2490218" y="120530"/>
                  <a:pt x="2339619" y="94545"/>
                </a:cubicBezTo>
                <a:cubicBezTo>
                  <a:pt x="2189020" y="68560"/>
                  <a:pt x="2145478" y="98581"/>
                  <a:pt x="1961089" y="94545"/>
                </a:cubicBezTo>
                <a:cubicBezTo>
                  <a:pt x="1776700" y="90510"/>
                  <a:pt x="1597000" y="66287"/>
                  <a:pt x="1308451" y="94545"/>
                </a:cubicBezTo>
                <a:cubicBezTo>
                  <a:pt x="1019902" y="122803"/>
                  <a:pt x="476904" y="44974"/>
                  <a:pt x="94545" y="94545"/>
                </a:cubicBezTo>
                <a:close/>
              </a:path>
            </a:pathLst>
          </a:custGeom>
          <a:solidFill>
            <a:schemeClr val="accent6">
              <a:lumMod val="60000"/>
              <a:lumOff val="40000"/>
            </a:schemeClr>
          </a:solidFill>
          <a:ln w="6350">
            <a:gradFill>
              <a:gsLst>
                <a:gs pos="0">
                  <a:schemeClr val="accent1">
                    <a:lumMod val="5000"/>
                    <a:lumOff val="95000"/>
                  </a:schemeClr>
                </a:gs>
                <a:gs pos="21000">
                  <a:schemeClr val="accent1">
                    <a:lumMod val="45000"/>
                    <a:lumOff val="55000"/>
                  </a:schemeClr>
                </a:gs>
                <a:gs pos="46000">
                  <a:schemeClr val="accent1">
                    <a:lumMod val="45000"/>
                    <a:lumOff val="55000"/>
                  </a:schemeClr>
                </a:gs>
                <a:gs pos="64000">
                  <a:schemeClr val="accent1">
                    <a:lumMod val="30000"/>
                    <a:lumOff val="70000"/>
                  </a:schemeClr>
                </a:gs>
              </a:gsLst>
              <a:lin ang="5400000" scaled="1"/>
            </a:gradFill>
            <a:extLst>
              <a:ext uri="{C807C97D-BFC1-408E-A445-0C87EB9F89A2}">
                <ask:lineSketchStyleProps xmlns:ask="http://schemas.microsoft.com/office/drawing/2018/sketchyshapes" sd="1219033472">
                  <a:custGeom>
                    <a:avLst/>
                    <a:gdLst>
                      <a:gd name="connsiteX0" fmla="*/ 0 w 11981196"/>
                      <a:gd name="connsiteY0" fmla="*/ 0 h 756356"/>
                      <a:gd name="connsiteX1" fmla="*/ 1095423 w 11981196"/>
                      <a:gd name="connsiteY1" fmla="*/ 0 h 756356"/>
                      <a:gd name="connsiteX2" fmla="*/ 1591787 w 11981196"/>
                      <a:gd name="connsiteY2" fmla="*/ 0 h 756356"/>
                      <a:gd name="connsiteX3" fmla="*/ 2207963 w 11981196"/>
                      <a:gd name="connsiteY3" fmla="*/ 0 h 756356"/>
                      <a:gd name="connsiteX4" fmla="*/ 2824138 w 11981196"/>
                      <a:gd name="connsiteY4" fmla="*/ 0 h 756356"/>
                      <a:gd name="connsiteX5" fmla="*/ 3679939 w 11981196"/>
                      <a:gd name="connsiteY5" fmla="*/ 0 h 756356"/>
                      <a:gd name="connsiteX6" fmla="*/ 4535739 w 11981196"/>
                      <a:gd name="connsiteY6" fmla="*/ 0 h 756356"/>
                      <a:gd name="connsiteX7" fmla="*/ 5271725 w 11981196"/>
                      <a:gd name="connsiteY7" fmla="*/ 0 h 756356"/>
                      <a:gd name="connsiteX8" fmla="*/ 6367150 w 11981196"/>
                      <a:gd name="connsiteY8" fmla="*/ 0 h 756356"/>
                      <a:gd name="connsiteX9" fmla="*/ 6983326 w 11981196"/>
                      <a:gd name="connsiteY9" fmla="*/ 0 h 756356"/>
                      <a:gd name="connsiteX10" fmla="*/ 8078749 w 11981196"/>
                      <a:gd name="connsiteY10" fmla="*/ 0 h 756356"/>
                      <a:gd name="connsiteX11" fmla="*/ 8694925 w 11981196"/>
                      <a:gd name="connsiteY11" fmla="*/ 0 h 756356"/>
                      <a:gd name="connsiteX12" fmla="*/ 9670536 w 11981196"/>
                      <a:gd name="connsiteY12" fmla="*/ 0 h 756356"/>
                      <a:gd name="connsiteX13" fmla="*/ 10765959 w 11981196"/>
                      <a:gd name="connsiteY13" fmla="*/ 0 h 756356"/>
                      <a:gd name="connsiteX14" fmla="*/ 11981196 w 11981196"/>
                      <a:gd name="connsiteY14" fmla="*/ 0 h 756356"/>
                      <a:gd name="connsiteX15" fmla="*/ 11981196 w 11981196"/>
                      <a:gd name="connsiteY15" fmla="*/ 393305 h 756356"/>
                      <a:gd name="connsiteX16" fmla="*/ 11981196 w 11981196"/>
                      <a:gd name="connsiteY16" fmla="*/ 756356 h 756356"/>
                      <a:gd name="connsiteX17" fmla="*/ 10885772 w 11981196"/>
                      <a:gd name="connsiteY17" fmla="*/ 756356 h 756356"/>
                      <a:gd name="connsiteX18" fmla="*/ 9910160 w 11981196"/>
                      <a:gd name="connsiteY18" fmla="*/ 756356 h 756356"/>
                      <a:gd name="connsiteX19" fmla="*/ 9293985 w 11981196"/>
                      <a:gd name="connsiteY19" fmla="*/ 756356 h 756356"/>
                      <a:gd name="connsiteX20" fmla="*/ 8797620 w 11981196"/>
                      <a:gd name="connsiteY20" fmla="*/ 756356 h 756356"/>
                      <a:gd name="connsiteX21" fmla="*/ 7702197 w 11981196"/>
                      <a:gd name="connsiteY21" fmla="*/ 756356 h 756356"/>
                      <a:gd name="connsiteX22" fmla="*/ 7205833 w 11981196"/>
                      <a:gd name="connsiteY22" fmla="*/ 756356 h 756356"/>
                      <a:gd name="connsiteX23" fmla="*/ 6350033 w 11981196"/>
                      <a:gd name="connsiteY23" fmla="*/ 756356 h 756356"/>
                      <a:gd name="connsiteX24" fmla="*/ 5853669 w 11981196"/>
                      <a:gd name="connsiteY24" fmla="*/ 756356 h 756356"/>
                      <a:gd name="connsiteX25" fmla="*/ 4878058 w 11981196"/>
                      <a:gd name="connsiteY25" fmla="*/ 756356 h 756356"/>
                      <a:gd name="connsiteX26" fmla="*/ 4022258 w 11981196"/>
                      <a:gd name="connsiteY26" fmla="*/ 756356 h 756356"/>
                      <a:gd name="connsiteX27" fmla="*/ 3046647 w 11981196"/>
                      <a:gd name="connsiteY27" fmla="*/ 756356 h 756356"/>
                      <a:gd name="connsiteX28" fmla="*/ 2190847 w 11981196"/>
                      <a:gd name="connsiteY28" fmla="*/ 756356 h 756356"/>
                      <a:gd name="connsiteX29" fmla="*/ 1215236 w 11981196"/>
                      <a:gd name="connsiteY29" fmla="*/ 756356 h 756356"/>
                      <a:gd name="connsiteX30" fmla="*/ 0 w 11981196"/>
                      <a:gd name="connsiteY30" fmla="*/ 756356 h 756356"/>
                      <a:gd name="connsiteX31" fmla="*/ 0 w 11981196"/>
                      <a:gd name="connsiteY31" fmla="*/ 363051 h 756356"/>
                      <a:gd name="connsiteX32" fmla="*/ 0 w 11981196"/>
                      <a:gd name="connsiteY32" fmla="*/ 0 h 756356"/>
                      <a:gd name="connsiteX33" fmla="*/ 121462 w 11981196"/>
                      <a:gd name="connsiteY33" fmla="*/ 94545 h 756356"/>
                      <a:gd name="connsiteX34" fmla="*/ 121462 w 11981196"/>
                      <a:gd name="connsiteY34" fmla="*/ 661812 h 756356"/>
                      <a:gd name="connsiteX35" fmla="*/ 1194675 w 11981196"/>
                      <a:gd name="connsiteY35" fmla="*/ 661812 h 756356"/>
                      <a:gd name="connsiteX36" fmla="*/ 1915741 w 11981196"/>
                      <a:gd name="connsiteY36" fmla="*/ 661812 h 756356"/>
                      <a:gd name="connsiteX37" fmla="*/ 2871572 w 11981196"/>
                      <a:gd name="connsiteY37" fmla="*/ 661812 h 756356"/>
                      <a:gd name="connsiteX38" fmla="*/ 3475254 w 11981196"/>
                      <a:gd name="connsiteY38" fmla="*/ 661812 h 756356"/>
                      <a:gd name="connsiteX39" fmla="*/ 4313703 w 11981196"/>
                      <a:gd name="connsiteY39" fmla="*/ 661812 h 756356"/>
                      <a:gd name="connsiteX40" fmla="*/ 5152150 w 11981196"/>
                      <a:gd name="connsiteY40" fmla="*/ 661812 h 756356"/>
                      <a:gd name="connsiteX41" fmla="*/ 5873216 w 11981196"/>
                      <a:gd name="connsiteY41" fmla="*/ 661812 h 756356"/>
                      <a:gd name="connsiteX42" fmla="*/ 6594281 w 11981196"/>
                      <a:gd name="connsiteY42" fmla="*/ 661812 h 756356"/>
                      <a:gd name="connsiteX43" fmla="*/ 7080581 w 11981196"/>
                      <a:gd name="connsiteY43" fmla="*/ 661812 h 756356"/>
                      <a:gd name="connsiteX44" fmla="*/ 7566881 w 11981196"/>
                      <a:gd name="connsiteY44" fmla="*/ 661812 h 756356"/>
                      <a:gd name="connsiteX45" fmla="*/ 8053181 w 11981196"/>
                      <a:gd name="connsiteY45" fmla="*/ 661812 h 756356"/>
                      <a:gd name="connsiteX46" fmla="*/ 8539481 w 11981196"/>
                      <a:gd name="connsiteY46" fmla="*/ 661812 h 756356"/>
                      <a:gd name="connsiteX47" fmla="*/ 9025781 w 11981196"/>
                      <a:gd name="connsiteY47" fmla="*/ 661812 h 756356"/>
                      <a:gd name="connsiteX48" fmla="*/ 9746845 w 11981196"/>
                      <a:gd name="connsiteY48" fmla="*/ 661812 h 756356"/>
                      <a:gd name="connsiteX49" fmla="*/ 10233145 w 11981196"/>
                      <a:gd name="connsiteY49" fmla="*/ 661812 h 756356"/>
                      <a:gd name="connsiteX50" fmla="*/ 11859734 w 11981196"/>
                      <a:gd name="connsiteY50" fmla="*/ 661812 h 756356"/>
                      <a:gd name="connsiteX51" fmla="*/ 11859734 w 11981196"/>
                      <a:gd name="connsiteY51" fmla="*/ 94545 h 756356"/>
                      <a:gd name="connsiteX52" fmla="*/ 10903903 w 11981196"/>
                      <a:gd name="connsiteY52" fmla="*/ 94545 h 756356"/>
                      <a:gd name="connsiteX53" fmla="*/ 10065455 w 11981196"/>
                      <a:gd name="connsiteY53" fmla="*/ 94545 h 756356"/>
                      <a:gd name="connsiteX54" fmla="*/ 9461773 w 11981196"/>
                      <a:gd name="connsiteY54" fmla="*/ 94545 h 756356"/>
                      <a:gd name="connsiteX55" fmla="*/ 8388560 w 11981196"/>
                      <a:gd name="connsiteY55" fmla="*/ 94545 h 756356"/>
                      <a:gd name="connsiteX56" fmla="*/ 7432729 w 11981196"/>
                      <a:gd name="connsiteY56" fmla="*/ 94545 h 756356"/>
                      <a:gd name="connsiteX57" fmla="*/ 6711663 w 11981196"/>
                      <a:gd name="connsiteY57" fmla="*/ 94545 h 756356"/>
                      <a:gd name="connsiteX58" fmla="*/ 5638450 w 11981196"/>
                      <a:gd name="connsiteY58" fmla="*/ 94545 h 756356"/>
                      <a:gd name="connsiteX59" fmla="*/ 4800001 w 11981196"/>
                      <a:gd name="connsiteY59" fmla="*/ 94545 h 756356"/>
                      <a:gd name="connsiteX60" fmla="*/ 4196319 w 11981196"/>
                      <a:gd name="connsiteY60" fmla="*/ 94545 h 756356"/>
                      <a:gd name="connsiteX61" fmla="*/ 3123106 w 11981196"/>
                      <a:gd name="connsiteY61" fmla="*/ 94545 h 756356"/>
                      <a:gd name="connsiteX62" fmla="*/ 2519424 w 11981196"/>
                      <a:gd name="connsiteY62" fmla="*/ 94545 h 756356"/>
                      <a:gd name="connsiteX63" fmla="*/ 1915741 w 11981196"/>
                      <a:gd name="connsiteY63" fmla="*/ 94545 h 756356"/>
                      <a:gd name="connsiteX64" fmla="*/ 1077293 w 11981196"/>
                      <a:gd name="connsiteY64" fmla="*/ 94545 h 756356"/>
                      <a:gd name="connsiteX65" fmla="*/ 121462 w 11981196"/>
                      <a:gd name="connsiteY65" fmla="*/ 94545 h 756356"/>
                      <a:gd name="connsiteX0" fmla="*/ 0 w 11981196"/>
                      <a:gd name="connsiteY0" fmla="*/ 0 h 756356"/>
                      <a:gd name="connsiteX1" fmla="*/ 735987 w 11981196"/>
                      <a:gd name="connsiteY1" fmla="*/ 0 h 756356"/>
                      <a:gd name="connsiteX2" fmla="*/ 1232350 w 11981196"/>
                      <a:gd name="connsiteY2" fmla="*/ 0 h 756356"/>
                      <a:gd name="connsiteX3" fmla="*/ 2327775 w 11981196"/>
                      <a:gd name="connsiteY3" fmla="*/ 0 h 756356"/>
                      <a:gd name="connsiteX4" fmla="*/ 3063763 w 11981196"/>
                      <a:gd name="connsiteY4" fmla="*/ 0 h 756356"/>
                      <a:gd name="connsiteX5" fmla="*/ 3799751 w 11981196"/>
                      <a:gd name="connsiteY5" fmla="*/ 0 h 756356"/>
                      <a:gd name="connsiteX6" fmla="*/ 4895174 w 11981196"/>
                      <a:gd name="connsiteY6" fmla="*/ 0 h 756356"/>
                      <a:gd name="connsiteX7" fmla="*/ 5511350 w 11981196"/>
                      <a:gd name="connsiteY7" fmla="*/ 0 h 756356"/>
                      <a:gd name="connsiteX8" fmla="*/ 6606773 w 11981196"/>
                      <a:gd name="connsiteY8" fmla="*/ 0 h 756356"/>
                      <a:gd name="connsiteX9" fmla="*/ 7702197 w 11981196"/>
                      <a:gd name="connsiteY9" fmla="*/ 0 h 756356"/>
                      <a:gd name="connsiteX10" fmla="*/ 8557997 w 11981196"/>
                      <a:gd name="connsiteY10" fmla="*/ 0 h 756356"/>
                      <a:gd name="connsiteX11" fmla="*/ 9653420 w 11981196"/>
                      <a:gd name="connsiteY11" fmla="*/ 0 h 756356"/>
                      <a:gd name="connsiteX12" fmla="*/ 10389408 w 11981196"/>
                      <a:gd name="connsiteY12" fmla="*/ 0 h 756356"/>
                      <a:gd name="connsiteX13" fmla="*/ 11125396 w 11981196"/>
                      <a:gd name="connsiteY13" fmla="*/ 0 h 756356"/>
                      <a:gd name="connsiteX14" fmla="*/ 11981196 w 11981196"/>
                      <a:gd name="connsiteY14" fmla="*/ 0 h 756356"/>
                      <a:gd name="connsiteX15" fmla="*/ 11981196 w 11981196"/>
                      <a:gd name="connsiteY15" fmla="*/ 370614 h 756356"/>
                      <a:gd name="connsiteX16" fmla="*/ 11981196 w 11981196"/>
                      <a:gd name="connsiteY16" fmla="*/ 756356 h 756356"/>
                      <a:gd name="connsiteX17" fmla="*/ 11005584 w 11981196"/>
                      <a:gd name="connsiteY17" fmla="*/ 756356 h 756356"/>
                      <a:gd name="connsiteX18" fmla="*/ 10149785 w 11981196"/>
                      <a:gd name="connsiteY18" fmla="*/ 756356 h 756356"/>
                      <a:gd name="connsiteX19" fmla="*/ 9653420 w 11981196"/>
                      <a:gd name="connsiteY19" fmla="*/ 756356 h 756356"/>
                      <a:gd name="connsiteX20" fmla="*/ 9037244 w 11981196"/>
                      <a:gd name="connsiteY20" fmla="*/ 756356 h 756356"/>
                      <a:gd name="connsiteX21" fmla="*/ 7941821 w 11981196"/>
                      <a:gd name="connsiteY21" fmla="*/ 756356 h 756356"/>
                      <a:gd name="connsiteX22" fmla="*/ 7086021 w 11981196"/>
                      <a:gd name="connsiteY22" fmla="*/ 756356 h 756356"/>
                      <a:gd name="connsiteX23" fmla="*/ 6469845 w 11981196"/>
                      <a:gd name="connsiteY23" fmla="*/ 756356 h 756356"/>
                      <a:gd name="connsiteX24" fmla="*/ 5614045 w 11981196"/>
                      <a:gd name="connsiteY24" fmla="*/ 756356 h 756356"/>
                      <a:gd name="connsiteX25" fmla="*/ 5117682 w 11981196"/>
                      <a:gd name="connsiteY25" fmla="*/ 756356 h 756356"/>
                      <a:gd name="connsiteX26" fmla="*/ 4621318 w 11981196"/>
                      <a:gd name="connsiteY26" fmla="*/ 756356 h 756356"/>
                      <a:gd name="connsiteX27" fmla="*/ 3765518 w 11981196"/>
                      <a:gd name="connsiteY27" fmla="*/ 756356 h 756356"/>
                      <a:gd name="connsiteX28" fmla="*/ 3149342 w 11981196"/>
                      <a:gd name="connsiteY28" fmla="*/ 756356 h 756356"/>
                      <a:gd name="connsiteX29" fmla="*/ 2173731 w 11981196"/>
                      <a:gd name="connsiteY29" fmla="*/ 756356 h 756356"/>
                      <a:gd name="connsiteX30" fmla="*/ 1557555 w 11981196"/>
                      <a:gd name="connsiteY30" fmla="*/ 756356 h 756356"/>
                      <a:gd name="connsiteX31" fmla="*/ 0 w 11981196"/>
                      <a:gd name="connsiteY31" fmla="*/ 756356 h 756356"/>
                      <a:gd name="connsiteX32" fmla="*/ 0 w 11981196"/>
                      <a:gd name="connsiteY32" fmla="*/ 400869 h 756356"/>
                      <a:gd name="connsiteX33" fmla="*/ 0 w 11981196"/>
                      <a:gd name="connsiteY33" fmla="*/ 0 h 756356"/>
                      <a:gd name="connsiteX34" fmla="*/ 121462 w 11981196"/>
                      <a:gd name="connsiteY34" fmla="*/ 94545 h 756356"/>
                      <a:gd name="connsiteX35" fmla="*/ 121462 w 11981196"/>
                      <a:gd name="connsiteY35" fmla="*/ 661812 h 756356"/>
                      <a:gd name="connsiteX36" fmla="*/ 1194675 w 11981196"/>
                      <a:gd name="connsiteY36" fmla="*/ 661812 h 756356"/>
                      <a:gd name="connsiteX37" fmla="*/ 1798358 w 11981196"/>
                      <a:gd name="connsiteY37" fmla="*/ 661812 h 756356"/>
                      <a:gd name="connsiteX38" fmla="*/ 2284658 w 11981196"/>
                      <a:gd name="connsiteY38" fmla="*/ 661812 h 756356"/>
                      <a:gd name="connsiteX39" fmla="*/ 2888340 w 11981196"/>
                      <a:gd name="connsiteY39" fmla="*/ 661812 h 756356"/>
                      <a:gd name="connsiteX40" fmla="*/ 3609406 w 11981196"/>
                      <a:gd name="connsiteY40" fmla="*/ 661812 h 756356"/>
                      <a:gd name="connsiteX41" fmla="*/ 4447854 w 11981196"/>
                      <a:gd name="connsiteY41" fmla="*/ 661812 h 756356"/>
                      <a:gd name="connsiteX42" fmla="*/ 5051537 w 11981196"/>
                      <a:gd name="connsiteY42" fmla="*/ 661812 h 756356"/>
                      <a:gd name="connsiteX43" fmla="*/ 6124750 w 11981196"/>
                      <a:gd name="connsiteY43" fmla="*/ 661812 h 756356"/>
                      <a:gd name="connsiteX44" fmla="*/ 6963198 w 11981196"/>
                      <a:gd name="connsiteY44" fmla="*/ 661812 h 756356"/>
                      <a:gd name="connsiteX45" fmla="*/ 8036411 w 11981196"/>
                      <a:gd name="connsiteY45" fmla="*/ 661812 h 756356"/>
                      <a:gd name="connsiteX46" fmla="*/ 8992242 w 11981196"/>
                      <a:gd name="connsiteY46" fmla="*/ 661812 h 756356"/>
                      <a:gd name="connsiteX47" fmla="*/ 9713307 w 11981196"/>
                      <a:gd name="connsiteY47" fmla="*/ 661812 h 756356"/>
                      <a:gd name="connsiteX48" fmla="*/ 10669137 w 11981196"/>
                      <a:gd name="connsiteY48" fmla="*/ 661812 h 756356"/>
                      <a:gd name="connsiteX49" fmla="*/ 11859734 w 11981196"/>
                      <a:gd name="connsiteY49" fmla="*/ 661812 h 756356"/>
                      <a:gd name="connsiteX50" fmla="*/ 11859734 w 11981196"/>
                      <a:gd name="connsiteY50" fmla="*/ 94545 h 756356"/>
                      <a:gd name="connsiteX51" fmla="*/ 10786521 w 11981196"/>
                      <a:gd name="connsiteY51" fmla="*/ 94545 h 756356"/>
                      <a:gd name="connsiteX52" fmla="*/ 9830690 w 11981196"/>
                      <a:gd name="connsiteY52" fmla="*/ 94545 h 756356"/>
                      <a:gd name="connsiteX53" fmla="*/ 8757476 w 11981196"/>
                      <a:gd name="connsiteY53" fmla="*/ 94545 h 756356"/>
                      <a:gd name="connsiteX54" fmla="*/ 7919029 w 11981196"/>
                      <a:gd name="connsiteY54" fmla="*/ 94545 h 756356"/>
                      <a:gd name="connsiteX55" fmla="*/ 6963198 w 11981196"/>
                      <a:gd name="connsiteY55" fmla="*/ 94545 h 756356"/>
                      <a:gd name="connsiteX56" fmla="*/ 6124750 w 11981196"/>
                      <a:gd name="connsiteY56" fmla="*/ 94545 h 756356"/>
                      <a:gd name="connsiteX57" fmla="*/ 5286301 w 11981196"/>
                      <a:gd name="connsiteY57" fmla="*/ 94545 h 756356"/>
                      <a:gd name="connsiteX58" fmla="*/ 4447854 w 11981196"/>
                      <a:gd name="connsiteY58" fmla="*/ 94545 h 756356"/>
                      <a:gd name="connsiteX59" fmla="*/ 3961554 w 11981196"/>
                      <a:gd name="connsiteY59" fmla="*/ 94545 h 756356"/>
                      <a:gd name="connsiteX60" fmla="*/ 3005724 w 11981196"/>
                      <a:gd name="connsiteY60" fmla="*/ 94545 h 756356"/>
                      <a:gd name="connsiteX61" fmla="*/ 2519424 w 11981196"/>
                      <a:gd name="connsiteY61" fmla="*/ 94545 h 756356"/>
                      <a:gd name="connsiteX62" fmla="*/ 1680975 w 11981196"/>
                      <a:gd name="connsiteY62" fmla="*/ 94545 h 756356"/>
                      <a:gd name="connsiteX63" fmla="*/ 121462 w 11981196"/>
                      <a:gd name="connsiteY63" fmla="*/ 94545 h 7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981196" h="756356" fill="none" extrusionOk="0">
                        <a:moveTo>
                          <a:pt x="0" y="0"/>
                        </a:moveTo>
                        <a:cubicBezTo>
                          <a:pt x="540978" y="-1668"/>
                          <a:pt x="667075" y="-12027"/>
                          <a:pt x="1095423" y="0"/>
                        </a:cubicBezTo>
                        <a:cubicBezTo>
                          <a:pt x="1564044" y="-6063"/>
                          <a:pt x="1392279" y="-37252"/>
                          <a:pt x="1591787" y="0"/>
                        </a:cubicBezTo>
                        <a:cubicBezTo>
                          <a:pt x="1839600" y="36040"/>
                          <a:pt x="2042867" y="-16461"/>
                          <a:pt x="2207963" y="0"/>
                        </a:cubicBezTo>
                        <a:cubicBezTo>
                          <a:pt x="2410656" y="6018"/>
                          <a:pt x="2542878" y="9813"/>
                          <a:pt x="2824138" y="0"/>
                        </a:cubicBezTo>
                        <a:cubicBezTo>
                          <a:pt x="3087004" y="-57311"/>
                          <a:pt x="3331744" y="31261"/>
                          <a:pt x="3679939" y="0"/>
                        </a:cubicBezTo>
                        <a:cubicBezTo>
                          <a:pt x="4011500" y="15931"/>
                          <a:pt x="4325891" y="-9945"/>
                          <a:pt x="4535739" y="0"/>
                        </a:cubicBezTo>
                        <a:cubicBezTo>
                          <a:pt x="4699428" y="-42172"/>
                          <a:pt x="4978691" y="20149"/>
                          <a:pt x="5271725" y="0"/>
                        </a:cubicBezTo>
                        <a:cubicBezTo>
                          <a:pt x="5552523" y="18705"/>
                          <a:pt x="6160286" y="10388"/>
                          <a:pt x="6367150" y="0"/>
                        </a:cubicBezTo>
                        <a:cubicBezTo>
                          <a:pt x="6646043" y="-15198"/>
                          <a:pt x="6845038" y="37088"/>
                          <a:pt x="6983326" y="0"/>
                        </a:cubicBezTo>
                        <a:cubicBezTo>
                          <a:pt x="7132702" y="24019"/>
                          <a:pt x="7793225" y="1000"/>
                          <a:pt x="8078749" y="0"/>
                        </a:cubicBezTo>
                        <a:cubicBezTo>
                          <a:pt x="8384824" y="-15534"/>
                          <a:pt x="8451504" y="12405"/>
                          <a:pt x="8694925" y="0"/>
                        </a:cubicBezTo>
                        <a:cubicBezTo>
                          <a:pt x="8922423" y="51192"/>
                          <a:pt x="9413366" y="10613"/>
                          <a:pt x="9670536" y="0"/>
                        </a:cubicBezTo>
                        <a:cubicBezTo>
                          <a:pt x="9993472" y="-31884"/>
                          <a:pt x="10290097" y="-84147"/>
                          <a:pt x="10765959" y="0"/>
                        </a:cubicBezTo>
                        <a:cubicBezTo>
                          <a:pt x="11314849" y="37913"/>
                          <a:pt x="11670979" y="69043"/>
                          <a:pt x="11981196" y="0"/>
                        </a:cubicBezTo>
                        <a:cubicBezTo>
                          <a:pt x="11972593" y="192057"/>
                          <a:pt x="11969300" y="310369"/>
                          <a:pt x="11981196" y="393305"/>
                        </a:cubicBezTo>
                        <a:cubicBezTo>
                          <a:pt x="12018468" y="470358"/>
                          <a:pt x="11959967" y="577089"/>
                          <a:pt x="11981196" y="756356"/>
                        </a:cubicBezTo>
                        <a:cubicBezTo>
                          <a:pt x="11492583" y="746619"/>
                          <a:pt x="11164095" y="789676"/>
                          <a:pt x="10885772" y="756356"/>
                        </a:cubicBezTo>
                        <a:cubicBezTo>
                          <a:pt x="10560648" y="772936"/>
                          <a:pt x="10251034" y="821485"/>
                          <a:pt x="9910160" y="756356"/>
                        </a:cubicBezTo>
                        <a:cubicBezTo>
                          <a:pt x="9566793" y="719895"/>
                          <a:pt x="9451898" y="792424"/>
                          <a:pt x="9293985" y="756356"/>
                        </a:cubicBezTo>
                        <a:cubicBezTo>
                          <a:pt x="9128697" y="737071"/>
                          <a:pt x="8884269" y="771312"/>
                          <a:pt x="8797620" y="756356"/>
                        </a:cubicBezTo>
                        <a:cubicBezTo>
                          <a:pt x="8701035" y="720947"/>
                          <a:pt x="7944770" y="705515"/>
                          <a:pt x="7702197" y="756356"/>
                        </a:cubicBezTo>
                        <a:cubicBezTo>
                          <a:pt x="7427317" y="804388"/>
                          <a:pt x="7316567" y="780694"/>
                          <a:pt x="7205833" y="756356"/>
                        </a:cubicBezTo>
                        <a:cubicBezTo>
                          <a:pt x="7119715" y="728349"/>
                          <a:pt x="6651478" y="822863"/>
                          <a:pt x="6350033" y="756356"/>
                        </a:cubicBezTo>
                        <a:cubicBezTo>
                          <a:pt x="6049590" y="740864"/>
                          <a:pt x="6077214" y="762828"/>
                          <a:pt x="5853669" y="756356"/>
                        </a:cubicBezTo>
                        <a:cubicBezTo>
                          <a:pt x="5561463" y="772547"/>
                          <a:pt x="5301681" y="738596"/>
                          <a:pt x="4878058" y="756356"/>
                        </a:cubicBezTo>
                        <a:cubicBezTo>
                          <a:pt x="4547545" y="798776"/>
                          <a:pt x="4322067" y="753798"/>
                          <a:pt x="4022258" y="756356"/>
                        </a:cubicBezTo>
                        <a:cubicBezTo>
                          <a:pt x="3763712" y="825519"/>
                          <a:pt x="3387485" y="784747"/>
                          <a:pt x="3046647" y="756356"/>
                        </a:cubicBezTo>
                        <a:cubicBezTo>
                          <a:pt x="2742731" y="747472"/>
                          <a:pt x="2525730" y="752011"/>
                          <a:pt x="2190847" y="756356"/>
                        </a:cubicBezTo>
                        <a:cubicBezTo>
                          <a:pt x="1875808" y="751668"/>
                          <a:pt x="1558500" y="701297"/>
                          <a:pt x="1215236" y="756356"/>
                        </a:cubicBezTo>
                        <a:cubicBezTo>
                          <a:pt x="937199" y="748169"/>
                          <a:pt x="437846" y="735785"/>
                          <a:pt x="0" y="756356"/>
                        </a:cubicBezTo>
                        <a:cubicBezTo>
                          <a:pt x="4602" y="672819"/>
                          <a:pt x="27189" y="496007"/>
                          <a:pt x="0" y="363051"/>
                        </a:cubicBezTo>
                        <a:cubicBezTo>
                          <a:pt x="-11286" y="186443"/>
                          <a:pt x="-34708" y="81704"/>
                          <a:pt x="0" y="0"/>
                        </a:cubicBezTo>
                        <a:close/>
                        <a:moveTo>
                          <a:pt x="121462" y="94545"/>
                        </a:moveTo>
                        <a:cubicBezTo>
                          <a:pt x="140185" y="243068"/>
                          <a:pt x="175382" y="425009"/>
                          <a:pt x="121462" y="661812"/>
                        </a:cubicBezTo>
                        <a:cubicBezTo>
                          <a:pt x="294747" y="716766"/>
                          <a:pt x="775135" y="609121"/>
                          <a:pt x="1194675" y="661812"/>
                        </a:cubicBezTo>
                        <a:cubicBezTo>
                          <a:pt x="1557962" y="678935"/>
                          <a:pt x="1643439" y="657988"/>
                          <a:pt x="1915741" y="661812"/>
                        </a:cubicBezTo>
                        <a:cubicBezTo>
                          <a:pt x="2181110" y="687809"/>
                          <a:pt x="2596432" y="749191"/>
                          <a:pt x="2871572" y="661812"/>
                        </a:cubicBezTo>
                        <a:cubicBezTo>
                          <a:pt x="3131752" y="629701"/>
                          <a:pt x="3278316" y="644807"/>
                          <a:pt x="3475254" y="661812"/>
                        </a:cubicBezTo>
                        <a:cubicBezTo>
                          <a:pt x="3625678" y="698413"/>
                          <a:pt x="3944546" y="722046"/>
                          <a:pt x="4313703" y="661812"/>
                        </a:cubicBezTo>
                        <a:cubicBezTo>
                          <a:pt x="4644299" y="668998"/>
                          <a:pt x="5000928" y="672677"/>
                          <a:pt x="5152150" y="661812"/>
                        </a:cubicBezTo>
                        <a:cubicBezTo>
                          <a:pt x="5363314" y="617818"/>
                          <a:pt x="5683415" y="647033"/>
                          <a:pt x="5873216" y="661812"/>
                        </a:cubicBezTo>
                        <a:cubicBezTo>
                          <a:pt x="6114667" y="701780"/>
                          <a:pt x="6393180" y="675163"/>
                          <a:pt x="6594281" y="661812"/>
                        </a:cubicBezTo>
                        <a:cubicBezTo>
                          <a:pt x="6784909" y="654132"/>
                          <a:pt x="6946081" y="667503"/>
                          <a:pt x="7080581" y="661812"/>
                        </a:cubicBezTo>
                        <a:cubicBezTo>
                          <a:pt x="7222560" y="649447"/>
                          <a:pt x="7421019" y="623397"/>
                          <a:pt x="7566881" y="661812"/>
                        </a:cubicBezTo>
                        <a:cubicBezTo>
                          <a:pt x="7727599" y="672005"/>
                          <a:pt x="7938876" y="669365"/>
                          <a:pt x="8053181" y="661812"/>
                        </a:cubicBezTo>
                        <a:cubicBezTo>
                          <a:pt x="8198569" y="670095"/>
                          <a:pt x="8413581" y="661010"/>
                          <a:pt x="8539481" y="661812"/>
                        </a:cubicBezTo>
                        <a:cubicBezTo>
                          <a:pt x="8640727" y="669701"/>
                          <a:pt x="8887223" y="629590"/>
                          <a:pt x="9025781" y="661812"/>
                        </a:cubicBezTo>
                        <a:cubicBezTo>
                          <a:pt x="9143330" y="625309"/>
                          <a:pt x="9514746" y="654138"/>
                          <a:pt x="9746845" y="661812"/>
                        </a:cubicBezTo>
                        <a:cubicBezTo>
                          <a:pt x="10008354" y="663901"/>
                          <a:pt x="10004638" y="659788"/>
                          <a:pt x="10233145" y="661812"/>
                        </a:cubicBezTo>
                        <a:cubicBezTo>
                          <a:pt x="10493760" y="627454"/>
                          <a:pt x="11014181" y="649812"/>
                          <a:pt x="11859734" y="661812"/>
                        </a:cubicBezTo>
                        <a:cubicBezTo>
                          <a:pt x="11810059" y="496821"/>
                          <a:pt x="11893093" y="318710"/>
                          <a:pt x="11859734" y="94545"/>
                        </a:cubicBezTo>
                        <a:cubicBezTo>
                          <a:pt x="11589286" y="106849"/>
                          <a:pt x="11276857" y="118934"/>
                          <a:pt x="10903903" y="94545"/>
                        </a:cubicBezTo>
                        <a:cubicBezTo>
                          <a:pt x="10536371" y="121747"/>
                          <a:pt x="10439841" y="123788"/>
                          <a:pt x="10065455" y="94545"/>
                        </a:cubicBezTo>
                        <a:cubicBezTo>
                          <a:pt x="9681806" y="70940"/>
                          <a:pt x="9616453" y="74048"/>
                          <a:pt x="9461773" y="94545"/>
                        </a:cubicBezTo>
                        <a:cubicBezTo>
                          <a:pt x="9305020" y="124264"/>
                          <a:pt x="8663730" y="74314"/>
                          <a:pt x="8388560" y="94545"/>
                        </a:cubicBezTo>
                        <a:cubicBezTo>
                          <a:pt x="8153338" y="79331"/>
                          <a:pt x="7720544" y="141553"/>
                          <a:pt x="7432729" y="94545"/>
                        </a:cubicBezTo>
                        <a:cubicBezTo>
                          <a:pt x="7153103" y="62794"/>
                          <a:pt x="6983289" y="141086"/>
                          <a:pt x="6711663" y="94545"/>
                        </a:cubicBezTo>
                        <a:cubicBezTo>
                          <a:pt x="6408081" y="127301"/>
                          <a:pt x="5996953" y="79696"/>
                          <a:pt x="5638450" y="94545"/>
                        </a:cubicBezTo>
                        <a:cubicBezTo>
                          <a:pt x="5318943" y="71838"/>
                          <a:pt x="4959739" y="67947"/>
                          <a:pt x="4800001" y="94545"/>
                        </a:cubicBezTo>
                        <a:cubicBezTo>
                          <a:pt x="4622748" y="80603"/>
                          <a:pt x="4495088" y="106123"/>
                          <a:pt x="4196319" y="94545"/>
                        </a:cubicBezTo>
                        <a:cubicBezTo>
                          <a:pt x="3889184" y="141647"/>
                          <a:pt x="3588221" y="157294"/>
                          <a:pt x="3123106" y="94545"/>
                        </a:cubicBezTo>
                        <a:cubicBezTo>
                          <a:pt x="2662091" y="74909"/>
                          <a:pt x="2761557" y="70903"/>
                          <a:pt x="2519424" y="94545"/>
                        </a:cubicBezTo>
                        <a:cubicBezTo>
                          <a:pt x="2281138" y="98113"/>
                          <a:pt x="2127350" y="62243"/>
                          <a:pt x="1915741" y="94545"/>
                        </a:cubicBezTo>
                        <a:cubicBezTo>
                          <a:pt x="1750988" y="100959"/>
                          <a:pt x="1264167" y="145645"/>
                          <a:pt x="1077293" y="94545"/>
                        </a:cubicBezTo>
                        <a:cubicBezTo>
                          <a:pt x="907977" y="99831"/>
                          <a:pt x="633841" y="185959"/>
                          <a:pt x="121462" y="94545"/>
                        </a:cubicBezTo>
                        <a:close/>
                      </a:path>
                      <a:path w="11981196" h="756356" stroke="0" extrusionOk="0">
                        <a:moveTo>
                          <a:pt x="0" y="0"/>
                        </a:moveTo>
                        <a:cubicBezTo>
                          <a:pt x="118058" y="-23003"/>
                          <a:pt x="478447" y="55989"/>
                          <a:pt x="735987" y="0"/>
                        </a:cubicBezTo>
                        <a:cubicBezTo>
                          <a:pt x="1042547" y="-9666"/>
                          <a:pt x="1002847" y="17321"/>
                          <a:pt x="1232350" y="0"/>
                        </a:cubicBezTo>
                        <a:cubicBezTo>
                          <a:pt x="1444428" y="11466"/>
                          <a:pt x="1778186" y="32213"/>
                          <a:pt x="2327775" y="0"/>
                        </a:cubicBezTo>
                        <a:cubicBezTo>
                          <a:pt x="2870104" y="-42679"/>
                          <a:pt x="2816747" y="-174"/>
                          <a:pt x="3063763" y="0"/>
                        </a:cubicBezTo>
                        <a:cubicBezTo>
                          <a:pt x="3332149" y="-30840"/>
                          <a:pt x="3622273" y="5230"/>
                          <a:pt x="3799751" y="0"/>
                        </a:cubicBezTo>
                        <a:cubicBezTo>
                          <a:pt x="3982619" y="2738"/>
                          <a:pt x="4409174" y="-52826"/>
                          <a:pt x="4895174" y="0"/>
                        </a:cubicBezTo>
                        <a:cubicBezTo>
                          <a:pt x="5430129" y="27966"/>
                          <a:pt x="5381108" y="-16484"/>
                          <a:pt x="5511350" y="0"/>
                        </a:cubicBezTo>
                        <a:cubicBezTo>
                          <a:pt x="5675890" y="77553"/>
                          <a:pt x="6223060" y="-85235"/>
                          <a:pt x="6606773" y="0"/>
                        </a:cubicBezTo>
                        <a:cubicBezTo>
                          <a:pt x="7027556" y="81597"/>
                          <a:pt x="7390214" y="54248"/>
                          <a:pt x="7702197" y="0"/>
                        </a:cubicBezTo>
                        <a:cubicBezTo>
                          <a:pt x="7966114" y="18892"/>
                          <a:pt x="8148442" y="20439"/>
                          <a:pt x="8557997" y="0"/>
                        </a:cubicBezTo>
                        <a:cubicBezTo>
                          <a:pt x="8983921" y="-27354"/>
                          <a:pt x="9250254" y="-16252"/>
                          <a:pt x="9653420" y="0"/>
                        </a:cubicBezTo>
                        <a:cubicBezTo>
                          <a:pt x="10033606" y="-19972"/>
                          <a:pt x="10069992" y="-7407"/>
                          <a:pt x="10389408" y="0"/>
                        </a:cubicBezTo>
                        <a:cubicBezTo>
                          <a:pt x="10692351" y="3974"/>
                          <a:pt x="10952752" y="12063"/>
                          <a:pt x="11125396" y="0"/>
                        </a:cubicBezTo>
                        <a:cubicBezTo>
                          <a:pt x="11267594" y="9850"/>
                          <a:pt x="11766679" y="46801"/>
                          <a:pt x="11981196" y="0"/>
                        </a:cubicBezTo>
                        <a:cubicBezTo>
                          <a:pt x="11978891" y="72807"/>
                          <a:pt x="11963122" y="247553"/>
                          <a:pt x="11981196" y="370614"/>
                        </a:cubicBezTo>
                        <a:cubicBezTo>
                          <a:pt x="12000291" y="487567"/>
                          <a:pt x="11971512" y="676173"/>
                          <a:pt x="11981196" y="756356"/>
                        </a:cubicBezTo>
                        <a:cubicBezTo>
                          <a:pt x="11537193" y="744876"/>
                          <a:pt x="11300957" y="681133"/>
                          <a:pt x="11005584" y="756356"/>
                        </a:cubicBezTo>
                        <a:cubicBezTo>
                          <a:pt x="10704010" y="782533"/>
                          <a:pt x="10524490" y="759308"/>
                          <a:pt x="10149785" y="756356"/>
                        </a:cubicBezTo>
                        <a:cubicBezTo>
                          <a:pt x="9762793" y="759255"/>
                          <a:pt x="9769966" y="742989"/>
                          <a:pt x="9653420" y="756356"/>
                        </a:cubicBezTo>
                        <a:cubicBezTo>
                          <a:pt x="9543486" y="765941"/>
                          <a:pt x="9340329" y="803831"/>
                          <a:pt x="9037244" y="756356"/>
                        </a:cubicBezTo>
                        <a:cubicBezTo>
                          <a:pt x="8784917" y="719560"/>
                          <a:pt x="8443105" y="814062"/>
                          <a:pt x="7941821" y="756356"/>
                        </a:cubicBezTo>
                        <a:cubicBezTo>
                          <a:pt x="7413735" y="699413"/>
                          <a:pt x="7324004" y="769576"/>
                          <a:pt x="7086021" y="756356"/>
                        </a:cubicBezTo>
                        <a:cubicBezTo>
                          <a:pt x="6875066" y="752713"/>
                          <a:pt x="6683446" y="793324"/>
                          <a:pt x="6469845" y="756356"/>
                        </a:cubicBezTo>
                        <a:cubicBezTo>
                          <a:pt x="6287562" y="781911"/>
                          <a:pt x="5930532" y="719702"/>
                          <a:pt x="5614045" y="756356"/>
                        </a:cubicBezTo>
                        <a:cubicBezTo>
                          <a:pt x="5323273" y="780956"/>
                          <a:pt x="5288289" y="760328"/>
                          <a:pt x="5117682" y="756356"/>
                        </a:cubicBezTo>
                        <a:cubicBezTo>
                          <a:pt x="4950914" y="766321"/>
                          <a:pt x="4864439" y="751140"/>
                          <a:pt x="4621318" y="756356"/>
                        </a:cubicBezTo>
                        <a:cubicBezTo>
                          <a:pt x="4395749" y="706206"/>
                          <a:pt x="4016554" y="726127"/>
                          <a:pt x="3765518" y="756356"/>
                        </a:cubicBezTo>
                        <a:cubicBezTo>
                          <a:pt x="3483430" y="786101"/>
                          <a:pt x="3268944" y="751863"/>
                          <a:pt x="3149342" y="756356"/>
                        </a:cubicBezTo>
                        <a:cubicBezTo>
                          <a:pt x="2994870" y="808294"/>
                          <a:pt x="2472127" y="797505"/>
                          <a:pt x="2173731" y="756356"/>
                        </a:cubicBezTo>
                        <a:cubicBezTo>
                          <a:pt x="1811070" y="759421"/>
                          <a:pt x="1683724" y="785477"/>
                          <a:pt x="1557555" y="756356"/>
                        </a:cubicBezTo>
                        <a:cubicBezTo>
                          <a:pt x="1420865" y="679509"/>
                          <a:pt x="328751" y="721481"/>
                          <a:pt x="0" y="756356"/>
                        </a:cubicBezTo>
                        <a:cubicBezTo>
                          <a:pt x="-34477" y="600486"/>
                          <a:pt x="7729" y="524030"/>
                          <a:pt x="0" y="400869"/>
                        </a:cubicBezTo>
                        <a:cubicBezTo>
                          <a:pt x="-892" y="289528"/>
                          <a:pt x="-30438" y="195313"/>
                          <a:pt x="0" y="0"/>
                        </a:cubicBezTo>
                        <a:close/>
                        <a:moveTo>
                          <a:pt x="121462" y="94545"/>
                        </a:moveTo>
                        <a:cubicBezTo>
                          <a:pt x="152645" y="337595"/>
                          <a:pt x="132286" y="546495"/>
                          <a:pt x="121462" y="661812"/>
                        </a:cubicBezTo>
                        <a:cubicBezTo>
                          <a:pt x="501124" y="579477"/>
                          <a:pt x="960154" y="658543"/>
                          <a:pt x="1194675" y="661812"/>
                        </a:cubicBezTo>
                        <a:cubicBezTo>
                          <a:pt x="1484094" y="703423"/>
                          <a:pt x="1621907" y="679697"/>
                          <a:pt x="1798358" y="661812"/>
                        </a:cubicBezTo>
                        <a:cubicBezTo>
                          <a:pt x="1945704" y="653475"/>
                          <a:pt x="2051650" y="655099"/>
                          <a:pt x="2284658" y="661812"/>
                        </a:cubicBezTo>
                        <a:cubicBezTo>
                          <a:pt x="2526380" y="693901"/>
                          <a:pt x="2660959" y="660682"/>
                          <a:pt x="2888340" y="661812"/>
                        </a:cubicBezTo>
                        <a:cubicBezTo>
                          <a:pt x="3149716" y="644946"/>
                          <a:pt x="3298288" y="627229"/>
                          <a:pt x="3609406" y="661812"/>
                        </a:cubicBezTo>
                        <a:cubicBezTo>
                          <a:pt x="3867155" y="644358"/>
                          <a:pt x="4098277" y="653384"/>
                          <a:pt x="4447854" y="661812"/>
                        </a:cubicBezTo>
                        <a:cubicBezTo>
                          <a:pt x="4806287" y="651900"/>
                          <a:pt x="4799623" y="670579"/>
                          <a:pt x="5051537" y="661812"/>
                        </a:cubicBezTo>
                        <a:cubicBezTo>
                          <a:pt x="5262639" y="613517"/>
                          <a:pt x="5630168" y="651180"/>
                          <a:pt x="6124750" y="661812"/>
                        </a:cubicBezTo>
                        <a:cubicBezTo>
                          <a:pt x="6603869" y="663708"/>
                          <a:pt x="6699216" y="668379"/>
                          <a:pt x="6963198" y="661812"/>
                        </a:cubicBezTo>
                        <a:cubicBezTo>
                          <a:pt x="7171760" y="630268"/>
                          <a:pt x="7537009" y="641020"/>
                          <a:pt x="8036411" y="661812"/>
                        </a:cubicBezTo>
                        <a:cubicBezTo>
                          <a:pt x="8504747" y="659056"/>
                          <a:pt x="8805069" y="642189"/>
                          <a:pt x="8992242" y="661812"/>
                        </a:cubicBezTo>
                        <a:cubicBezTo>
                          <a:pt x="9222010" y="688058"/>
                          <a:pt x="9336736" y="690286"/>
                          <a:pt x="9713307" y="661812"/>
                        </a:cubicBezTo>
                        <a:cubicBezTo>
                          <a:pt x="10053679" y="662015"/>
                          <a:pt x="10296759" y="681889"/>
                          <a:pt x="10669137" y="661812"/>
                        </a:cubicBezTo>
                        <a:cubicBezTo>
                          <a:pt x="10983202" y="642944"/>
                          <a:pt x="11443880" y="551328"/>
                          <a:pt x="11859734" y="661812"/>
                        </a:cubicBezTo>
                        <a:cubicBezTo>
                          <a:pt x="11864885" y="462118"/>
                          <a:pt x="11872140" y="270366"/>
                          <a:pt x="11859734" y="94545"/>
                        </a:cubicBezTo>
                        <a:cubicBezTo>
                          <a:pt x="11436185" y="44234"/>
                          <a:pt x="11194348" y="27689"/>
                          <a:pt x="10786521" y="94545"/>
                        </a:cubicBezTo>
                        <a:cubicBezTo>
                          <a:pt x="10431622" y="172495"/>
                          <a:pt x="10027667" y="133598"/>
                          <a:pt x="9830690" y="94545"/>
                        </a:cubicBezTo>
                        <a:cubicBezTo>
                          <a:pt x="9639464" y="68323"/>
                          <a:pt x="9259342" y="54039"/>
                          <a:pt x="8757476" y="94545"/>
                        </a:cubicBezTo>
                        <a:cubicBezTo>
                          <a:pt x="8301808" y="146754"/>
                          <a:pt x="8160778" y="111704"/>
                          <a:pt x="7919029" y="94545"/>
                        </a:cubicBezTo>
                        <a:cubicBezTo>
                          <a:pt x="7621252" y="54200"/>
                          <a:pt x="7344616" y="45929"/>
                          <a:pt x="6963198" y="94545"/>
                        </a:cubicBezTo>
                        <a:cubicBezTo>
                          <a:pt x="6578909" y="121156"/>
                          <a:pt x="6490078" y="82983"/>
                          <a:pt x="6124750" y="94545"/>
                        </a:cubicBezTo>
                        <a:cubicBezTo>
                          <a:pt x="5781582" y="117851"/>
                          <a:pt x="5600785" y="81553"/>
                          <a:pt x="5286301" y="94545"/>
                        </a:cubicBezTo>
                        <a:cubicBezTo>
                          <a:pt x="4934263" y="102090"/>
                          <a:pt x="4812017" y="92569"/>
                          <a:pt x="4447854" y="94545"/>
                        </a:cubicBezTo>
                        <a:cubicBezTo>
                          <a:pt x="4078440" y="96627"/>
                          <a:pt x="4174060" y="101189"/>
                          <a:pt x="3961554" y="94545"/>
                        </a:cubicBezTo>
                        <a:cubicBezTo>
                          <a:pt x="3757404" y="101089"/>
                          <a:pt x="3204565" y="112027"/>
                          <a:pt x="3005724" y="94545"/>
                        </a:cubicBezTo>
                        <a:cubicBezTo>
                          <a:pt x="2820052" y="72151"/>
                          <a:pt x="2764124" y="85216"/>
                          <a:pt x="2519424" y="94545"/>
                        </a:cubicBezTo>
                        <a:cubicBezTo>
                          <a:pt x="2319731" y="109918"/>
                          <a:pt x="2013406" y="95476"/>
                          <a:pt x="1680975" y="94545"/>
                        </a:cubicBezTo>
                        <a:cubicBezTo>
                          <a:pt x="1308338" y="98967"/>
                          <a:pt x="626883" y="77087"/>
                          <a:pt x="121462" y="94545"/>
                        </a:cubicBezTo>
                        <a:close/>
                      </a:path>
                      <a:path w="11981196" h="756356" fill="none" stroke="0" extrusionOk="0">
                        <a:moveTo>
                          <a:pt x="0" y="0"/>
                        </a:moveTo>
                        <a:cubicBezTo>
                          <a:pt x="532793" y="-9514"/>
                          <a:pt x="629952" y="-6269"/>
                          <a:pt x="1095423" y="0"/>
                        </a:cubicBezTo>
                        <a:cubicBezTo>
                          <a:pt x="1578726" y="18225"/>
                          <a:pt x="1378057" y="-17733"/>
                          <a:pt x="1591787" y="0"/>
                        </a:cubicBezTo>
                        <a:cubicBezTo>
                          <a:pt x="1795121" y="22249"/>
                          <a:pt x="2021770" y="9544"/>
                          <a:pt x="2207963" y="0"/>
                        </a:cubicBezTo>
                        <a:cubicBezTo>
                          <a:pt x="2375772" y="-9523"/>
                          <a:pt x="2548072" y="17721"/>
                          <a:pt x="2824138" y="0"/>
                        </a:cubicBezTo>
                        <a:cubicBezTo>
                          <a:pt x="3153971" y="-9173"/>
                          <a:pt x="3343082" y="-59427"/>
                          <a:pt x="3679939" y="0"/>
                        </a:cubicBezTo>
                        <a:cubicBezTo>
                          <a:pt x="4000972" y="16362"/>
                          <a:pt x="4300003" y="27342"/>
                          <a:pt x="4535739" y="0"/>
                        </a:cubicBezTo>
                        <a:cubicBezTo>
                          <a:pt x="4739621" y="-55056"/>
                          <a:pt x="4992367" y="6666"/>
                          <a:pt x="5271725" y="0"/>
                        </a:cubicBezTo>
                        <a:cubicBezTo>
                          <a:pt x="5581927" y="34621"/>
                          <a:pt x="6158205" y="33877"/>
                          <a:pt x="6367150" y="0"/>
                        </a:cubicBezTo>
                        <a:cubicBezTo>
                          <a:pt x="6630417" y="-20345"/>
                          <a:pt x="6843111" y="39955"/>
                          <a:pt x="6983326" y="0"/>
                        </a:cubicBezTo>
                        <a:cubicBezTo>
                          <a:pt x="7177993" y="25082"/>
                          <a:pt x="7772616" y="41489"/>
                          <a:pt x="8078749" y="0"/>
                        </a:cubicBezTo>
                        <a:cubicBezTo>
                          <a:pt x="8396887" y="168"/>
                          <a:pt x="8466769" y="33275"/>
                          <a:pt x="8694925" y="0"/>
                        </a:cubicBezTo>
                        <a:cubicBezTo>
                          <a:pt x="8981084" y="-64612"/>
                          <a:pt x="9366282" y="-50912"/>
                          <a:pt x="9670536" y="0"/>
                        </a:cubicBezTo>
                        <a:cubicBezTo>
                          <a:pt x="9929532" y="39998"/>
                          <a:pt x="10217744" y="-56761"/>
                          <a:pt x="10765959" y="0"/>
                        </a:cubicBezTo>
                        <a:cubicBezTo>
                          <a:pt x="11205517" y="23470"/>
                          <a:pt x="11694177" y="5575"/>
                          <a:pt x="11981196" y="0"/>
                        </a:cubicBezTo>
                        <a:cubicBezTo>
                          <a:pt x="11976977" y="181657"/>
                          <a:pt x="11945229" y="317124"/>
                          <a:pt x="11981196" y="393305"/>
                        </a:cubicBezTo>
                        <a:cubicBezTo>
                          <a:pt x="11998179" y="485887"/>
                          <a:pt x="11971257" y="588999"/>
                          <a:pt x="11981196" y="756356"/>
                        </a:cubicBezTo>
                        <a:cubicBezTo>
                          <a:pt x="11495844" y="764694"/>
                          <a:pt x="11177820" y="723318"/>
                          <a:pt x="10885772" y="756356"/>
                        </a:cubicBezTo>
                        <a:cubicBezTo>
                          <a:pt x="10621163" y="790635"/>
                          <a:pt x="10233109" y="794496"/>
                          <a:pt x="9910160" y="756356"/>
                        </a:cubicBezTo>
                        <a:cubicBezTo>
                          <a:pt x="9575821" y="727412"/>
                          <a:pt x="9439331" y="783762"/>
                          <a:pt x="9293985" y="756356"/>
                        </a:cubicBezTo>
                        <a:cubicBezTo>
                          <a:pt x="9133359" y="729058"/>
                          <a:pt x="8881915" y="759225"/>
                          <a:pt x="8797620" y="756356"/>
                        </a:cubicBezTo>
                        <a:cubicBezTo>
                          <a:pt x="8700371" y="759688"/>
                          <a:pt x="7974618" y="747455"/>
                          <a:pt x="7702197" y="756356"/>
                        </a:cubicBezTo>
                        <a:cubicBezTo>
                          <a:pt x="7413497" y="804773"/>
                          <a:pt x="7304925" y="761528"/>
                          <a:pt x="7205833" y="756356"/>
                        </a:cubicBezTo>
                        <a:cubicBezTo>
                          <a:pt x="7143576" y="753568"/>
                          <a:pt x="6652299" y="713455"/>
                          <a:pt x="6350033" y="756356"/>
                        </a:cubicBezTo>
                        <a:cubicBezTo>
                          <a:pt x="6052017" y="738480"/>
                          <a:pt x="6067663" y="767444"/>
                          <a:pt x="5853669" y="756356"/>
                        </a:cubicBezTo>
                        <a:cubicBezTo>
                          <a:pt x="5627864" y="763986"/>
                          <a:pt x="5195125" y="645465"/>
                          <a:pt x="4878058" y="756356"/>
                        </a:cubicBezTo>
                        <a:cubicBezTo>
                          <a:pt x="4541964" y="787378"/>
                          <a:pt x="4327919" y="735160"/>
                          <a:pt x="4022258" y="756356"/>
                        </a:cubicBezTo>
                        <a:cubicBezTo>
                          <a:pt x="3694065" y="736618"/>
                          <a:pt x="3398138" y="765724"/>
                          <a:pt x="3046647" y="756356"/>
                        </a:cubicBezTo>
                        <a:cubicBezTo>
                          <a:pt x="2695218" y="739269"/>
                          <a:pt x="2515739" y="765222"/>
                          <a:pt x="2190847" y="756356"/>
                        </a:cubicBezTo>
                        <a:cubicBezTo>
                          <a:pt x="1916024" y="742501"/>
                          <a:pt x="1530871" y="784688"/>
                          <a:pt x="1215236" y="756356"/>
                        </a:cubicBezTo>
                        <a:cubicBezTo>
                          <a:pt x="925820" y="787460"/>
                          <a:pt x="427949" y="692328"/>
                          <a:pt x="0" y="756356"/>
                        </a:cubicBezTo>
                        <a:cubicBezTo>
                          <a:pt x="-8276" y="676398"/>
                          <a:pt x="21781" y="541920"/>
                          <a:pt x="0" y="363051"/>
                        </a:cubicBezTo>
                        <a:cubicBezTo>
                          <a:pt x="467" y="206580"/>
                          <a:pt x="-18838" y="109220"/>
                          <a:pt x="0" y="0"/>
                        </a:cubicBezTo>
                        <a:close/>
                        <a:moveTo>
                          <a:pt x="121462" y="94545"/>
                        </a:moveTo>
                        <a:cubicBezTo>
                          <a:pt x="144082" y="253963"/>
                          <a:pt x="145022" y="440320"/>
                          <a:pt x="121462" y="661812"/>
                        </a:cubicBezTo>
                        <a:cubicBezTo>
                          <a:pt x="296591" y="762533"/>
                          <a:pt x="862995" y="636200"/>
                          <a:pt x="1194675" y="661812"/>
                        </a:cubicBezTo>
                        <a:cubicBezTo>
                          <a:pt x="1568808" y="689175"/>
                          <a:pt x="1629161" y="632595"/>
                          <a:pt x="1915741" y="661812"/>
                        </a:cubicBezTo>
                        <a:cubicBezTo>
                          <a:pt x="2164275" y="689233"/>
                          <a:pt x="2603417" y="727409"/>
                          <a:pt x="2871572" y="661812"/>
                        </a:cubicBezTo>
                        <a:cubicBezTo>
                          <a:pt x="3129685" y="617107"/>
                          <a:pt x="3288525" y="652338"/>
                          <a:pt x="3475254" y="661812"/>
                        </a:cubicBezTo>
                        <a:cubicBezTo>
                          <a:pt x="3707320" y="701513"/>
                          <a:pt x="4064368" y="705781"/>
                          <a:pt x="4313703" y="661812"/>
                        </a:cubicBezTo>
                        <a:cubicBezTo>
                          <a:pt x="4603099" y="639056"/>
                          <a:pt x="4955641" y="667484"/>
                          <a:pt x="5152150" y="661812"/>
                        </a:cubicBezTo>
                        <a:cubicBezTo>
                          <a:pt x="5350786" y="606376"/>
                          <a:pt x="5640235" y="609869"/>
                          <a:pt x="5873216" y="661812"/>
                        </a:cubicBezTo>
                        <a:cubicBezTo>
                          <a:pt x="6069868" y="672540"/>
                          <a:pt x="6394897" y="633698"/>
                          <a:pt x="6594281" y="661812"/>
                        </a:cubicBezTo>
                        <a:cubicBezTo>
                          <a:pt x="6838913" y="636064"/>
                          <a:pt x="6957810" y="669181"/>
                          <a:pt x="7080581" y="661812"/>
                        </a:cubicBezTo>
                        <a:cubicBezTo>
                          <a:pt x="7213577" y="646181"/>
                          <a:pt x="7426376" y="639490"/>
                          <a:pt x="7566881" y="661812"/>
                        </a:cubicBezTo>
                        <a:cubicBezTo>
                          <a:pt x="7708669" y="683353"/>
                          <a:pt x="7894474" y="665723"/>
                          <a:pt x="8053181" y="661812"/>
                        </a:cubicBezTo>
                        <a:cubicBezTo>
                          <a:pt x="8206084" y="650934"/>
                          <a:pt x="8424346" y="652486"/>
                          <a:pt x="8539481" y="661812"/>
                        </a:cubicBezTo>
                        <a:cubicBezTo>
                          <a:pt x="8606724" y="687090"/>
                          <a:pt x="8857583" y="619658"/>
                          <a:pt x="9025781" y="661812"/>
                        </a:cubicBezTo>
                        <a:cubicBezTo>
                          <a:pt x="9160379" y="676878"/>
                          <a:pt x="9481848" y="721529"/>
                          <a:pt x="9746845" y="661812"/>
                        </a:cubicBezTo>
                        <a:cubicBezTo>
                          <a:pt x="10007327" y="664372"/>
                          <a:pt x="10005503" y="660105"/>
                          <a:pt x="10233145" y="661812"/>
                        </a:cubicBezTo>
                        <a:cubicBezTo>
                          <a:pt x="10328009" y="650830"/>
                          <a:pt x="11099280" y="731560"/>
                          <a:pt x="11859734" y="661812"/>
                        </a:cubicBezTo>
                        <a:cubicBezTo>
                          <a:pt x="11806926" y="487025"/>
                          <a:pt x="11875888" y="279672"/>
                          <a:pt x="11859734" y="94545"/>
                        </a:cubicBezTo>
                        <a:cubicBezTo>
                          <a:pt x="11560347" y="110777"/>
                          <a:pt x="11250593" y="135230"/>
                          <a:pt x="10903903" y="94545"/>
                        </a:cubicBezTo>
                        <a:cubicBezTo>
                          <a:pt x="10516612" y="113398"/>
                          <a:pt x="10443367" y="143377"/>
                          <a:pt x="10065455" y="94545"/>
                        </a:cubicBezTo>
                        <a:cubicBezTo>
                          <a:pt x="9681974" y="60572"/>
                          <a:pt x="9627480" y="61045"/>
                          <a:pt x="9461773" y="94545"/>
                        </a:cubicBezTo>
                        <a:cubicBezTo>
                          <a:pt x="9321007" y="65161"/>
                          <a:pt x="8638128" y="61810"/>
                          <a:pt x="8388560" y="94545"/>
                        </a:cubicBezTo>
                        <a:cubicBezTo>
                          <a:pt x="8189645" y="86951"/>
                          <a:pt x="7784412" y="83854"/>
                          <a:pt x="7432729" y="94545"/>
                        </a:cubicBezTo>
                        <a:cubicBezTo>
                          <a:pt x="7138066" y="100919"/>
                          <a:pt x="6988503" y="81422"/>
                          <a:pt x="6711663" y="94545"/>
                        </a:cubicBezTo>
                        <a:cubicBezTo>
                          <a:pt x="6510180" y="85512"/>
                          <a:pt x="5931921" y="99227"/>
                          <a:pt x="5638450" y="94545"/>
                        </a:cubicBezTo>
                        <a:cubicBezTo>
                          <a:pt x="5313261" y="83097"/>
                          <a:pt x="4982370" y="104386"/>
                          <a:pt x="4800001" y="94545"/>
                        </a:cubicBezTo>
                        <a:cubicBezTo>
                          <a:pt x="4614054" y="113845"/>
                          <a:pt x="4485130" y="94786"/>
                          <a:pt x="4196319" y="94545"/>
                        </a:cubicBezTo>
                        <a:cubicBezTo>
                          <a:pt x="3943417" y="23716"/>
                          <a:pt x="3655855" y="167580"/>
                          <a:pt x="3123106" y="94545"/>
                        </a:cubicBezTo>
                        <a:cubicBezTo>
                          <a:pt x="2670782" y="50332"/>
                          <a:pt x="2774602" y="76532"/>
                          <a:pt x="2519424" y="94545"/>
                        </a:cubicBezTo>
                        <a:cubicBezTo>
                          <a:pt x="2289119" y="106376"/>
                          <a:pt x="2090489" y="109674"/>
                          <a:pt x="1915741" y="94545"/>
                        </a:cubicBezTo>
                        <a:cubicBezTo>
                          <a:pt x="1715603" y="103309"/>
                          <a:pt x="1256861" y="118425"/>
                          <a:pt x="1077293" y="94545"/>
                        </a:cubicBezTo>
                        <a:cubicBezTo>
                          <a:pt x="902693" y="54887"/>
                          <a:pt x="643311" y="86242"/>
                          <a:pt x="121462" y="94545"/>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164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7" name="Rectangle 6">
            <a:extLst>
              <a:ext uri="{FF2B5EF4-FFF2-40B4-BE49-F238E27FC236}">
                <a16:creationId xmlns:a16="http://schemas.microsoft.com/office/drawing/2014/main" id="{6213AAFA-26FD-AA43-CE5F-B3995A337AE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122019" cy="664797"/>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(11 Variables)</a:t>
            </a:r>
            <a:endParaRPr lang="en-US" sz="1000" dirty="0">
              <a:solidFill>
                <a:schemeClr val="accent2"/>
              </a:solidFill>
              <a:latin typeface="Merriweather"/>
              <a:ea typeface="Merriweather"/>
              <a:cs typeface="Merriweather"/>
              <a:sym typeface="Merriweather"/>
            </a:endParaRPr>
          </a:p>
        </p:txBody>
      </p:sp>
      <p:pic>
        <p:nvPicPr>
          <p:cNvPr id="2" name="Picture 1">
            <a:extLst>
              <a:ext uri="{FF2B5EF4-FFF2-40B4-BE49-F238E27FC236}">
                <a16:creationId xmlns:a16="http://schemas.microsoft.com/office/drawing/2014/main" id="{B18734AD-DD8A-3655-33F6-4B4697E6B854}"/>
              </a:ext>
            </a:extLst>
          </p:cNvPr>
          <p:cNvPicPr>
            <a:picLocks noChangeAspect="1"/>
          </p:cNvPicPr>
          <p:nvPr/>
        </p:nvPicPr>
        <p:blipFill>
          <a:blip r:embed="rId3"/>
          <a:stretch>
            <a:fillRect/>
          </a:stretch>
        </p:blipFill>
        <p:spPr>
          <a:xfrm>
            <a:off x="2991145" y="574063"/>
            <a:ext cx="4888060" cy="3669805"/>
          </a:xfrm>
          <a:prstGeom prst="rect">
            <a:avLst/>
          </a:prstGeom>
        </p:spPr>
      </p:pic>
      <p:pic>
        <p:nvPicPr>
          <p:cNvPr id="3" name="Picture 2">
            <a:extLst>
              <a:ext uri="{FF2B5EF4-FFF2-40B4-BE49-F238E27FC236}">
                <a16:creationId xmlns:a16="http://schemas.microsoft.com/office/drawing/2014/main" id="{718D6054-45EB-0E55-41CF-3051B0A6E706}"/>
              </a:ext>
            </a:extLst>
          </p:cNvPr>
          <p:cNvPicPr>
            <a:picLocks noChangeAspect="1"/>
          </p:cNvPicPr>
          <p:nvPr/>
        </p:nvPicPr>
        <p:blipFill>
          <a:blip r:embed="rId4"/>
          <a:stretch>
            <a:fillRect/>
          </a:stretch>
        </p:blipFill>
        <p:spPr>
          <a:xfrm>
            <a:off x="7857341" y="657199"/>
            <a:ext cx="4325738" cy="3247631"/>
          </a:xfrm>
          <a:prstGeom prst="rect">
            <a:avLst/>
          </a:prstGeom>
        </p:spPr>
      </p:pic>
      <p:pic>
        <p:nvPicPr>
          <p:cNvPr id="4" name="Picture 3" descr="Diagram&#10;&#10;Description automatically generated">
            <a:extLst>
              <a:ext uri="{FF2B5EF4-FFF2-40B4-BE49-F238E27FC236}">
                <a16:creationId xmlns:a16="http://schemas.microsoft.com/office/drawing/2014/main" id="{61A0C74D-A61C-919C-FEB7-A4B167CF58C9}"/>
              </a:ext>
            </a:extLst>
          </p:cNvPr>
          <p:cNvPicPr>
            <a:picLocks noChangeAspect="1"/>
          </p:cNvPicPr>
          <p:nvPr/>
        </p:nvPicPr>
        <p:blipFill>
          <a:blip r:embed="rId5"/>
          <a:stretch>
            <a:fillRect/>
          </a:stretch>
        </p:blipFill>
        <p:spPr>
          <a:xfrm>
            <a:off x="3244226" y="4075475"/>
            <a:ext cx="4665670" cy="2908300"/>
          </a:xfrm>
          <a:prstGeom prst="rect">
            <a:avLst/>
          </a:prstGeom>
        </p:spPr>
      </p:pic>
      <p:pic>
        <p:nvPicPr>
          <p:cNvPr id="6" name="Picture 5">
            <a:extLst>
              <a:ext uri="{FF2B5EF4-FFF2-40B4-BE49-F238E27FC236}">
                <a16:creationId xmlns:a16="http://schemas.microsoft.com/office/drawing/2014/main" id="{4ADA523F-22E7-357D-26D5-C3318755C97E}"/>
              </a:ext>
            </a:extLst>
          </p:cNvPr>
          <p:cNvPicPr>
            <a:picLocks noChangeAspect="1"/>
          </p:cNvPicPr>
          <p:nvPr/>
        </p:nvPicPr>
        <p:blipFill>
          <a:blip r:embed="rId6"/>
          <a:stretch>
            <a:fillRect/>
          </a:stretch>
        </p:blipFill>
        <p:spPr>
          <a:xfrm>
            <a:off x="8062423" y="3904830"/>
            <a:ext cx="3946358" cy="2962803"/>
          </a:xfrm>
          <a:prstGeom prst="rect">
            <a:avLst/>
          </a:prstGeom>
        </p:spPr>
      </p:pic>
      <p:sp>
        <p:nvSpPr>
          <p:cNvPr id="13" name="Rectangle 12">
            <a:extLst>
              <a:ext uri="{FF2B5EF4-FFF2-40B4-BE49-F238E27FC236}">
                <a16:creationId xmlns:a16="http://schemas.microsoft.com/office/drawing/2014/main" id="{127A4A88-EB74-6A76-184D-534F0EE04E1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4;p21">
            <a:extLst>
              <a:ext uri="{FF2B5EF4-FFF2-40B4-BE49-F238E27FC236}">
                <a16:creationId xmlns:a16="http://schemas.microsoft.com/office/drawing/2014/main" id="{0A5F5628-6A06-76ED-C6DE-24B84FF6D9FA}"/>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2" name="Google Shape;317;p21">
            <a:extLst>
              <a:ext uri="{FF2B5EF4-FFF2-40B4-BE49-F238E27FC236}">
                <a16:creationId xmlns:a16="http://schemas.microsoft.com/office/drawing/2014/main" id="{7A804A0F-D533-4BC2-3566-BAF1281DF7FA}"/>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3" name="Google Shape;320;p21">
            <a:extLst>
              <a:ext uri="{FF2B5EF4-FFF2-40B4-BE49-F238E27FC236}">
                <a16:creationId xmlns:a16="http://schemas.microsoft.com/office/drawing/2014/main" id="{9E93438E-45DD-6972-1D90-C455F98E88AA}"/>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4" name="Google Shape;323;p21">
            <a:extLst>
              <a:ext uri="{FF2B5EF4-FFF2-40B4-BE49-F238E27FC236}">
                <a16:creationId xmlns:a16="http://schemas.microsoft.com/office/drawing/2014/main" id="{958C66D8-4F7F-AB54-56C6-D6E33E95651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graphicFrame>
        <p:nvGraphicFramePr>
          <p:cNvPr id="26" name="Table 41">
            <a:extLst>
              <a:ext uri="{FF2B5EF4-FFF2-40B4-BE49-F238E27FC236}">
                <a16:creationId xmlns:a16="http://schemas.microsoft.com/office/drawing/2014/main" id="{0A79447E-9769-EDA4-BC4F-9DB85D60A6BC}"/>
              </a:ext>
            </a:extLst>
          </p:cNvPr>
          <p:cNvGraphicFramePr>
            <a:graphicFrameLocks noGrp="1"/>
          </p:cNvGraphicFramePr>
          <p:nvPr>
            <p:extLst>
              <p:ext uri="{D42A27DB-BD31-4B8C-83A1-F6EECF244321}">
                <p14:modId xmlns:p14="http://schemas.microsoft.com/office/powerpoint/2010/main" val="3549914150"/>
              </p:ext>
            </p:extLst>
          </p:nvPr>
        </p:nvGraphicFramePr>
        <p:xfrm>
          <a:off x="54957" y="1321996"/>
          <a:ext cx="2783661" cy="4079240"/>
        </p:xfrm>
        <a:graphic>
          <a:graphicData uri="http://schemas.openxmlformats.org/drawingml/2006/table">
            <a:tbl>
              <a:tblPr bandRow="1">
                <a:tableStyleId>{21E4AEA4-8DFA-4A89-87EB-49C32662AFE0}</a:tableStyleId>
              </a:tblPr>
              <a:tblGrid>
                <a:gridCol w="2783661">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
        <p:nvSpPr>
          <p:cNvPr id="27" name="Rounded Rectangle 26">
            <a:extLst>
              <a:ext uri="{FF2B5EF4-FFF2-40B4-BE49-F238E27FC236}">
                <a16:creationId xmlns:a16="http://schemas.microsoft.com/office/drawing/2014/main" id="{1A8F89E1-8D2B-40D8-72F2-B635B3ADE911}"/>
              </a:ext>
            </a:extLst>
          </p:cNvPr>
          <p:cNvSpPr/>
          <p:nvPr/>
        </p:nvSpPr>
        <p:spPr>
          <a:xfrm>
            <a:off x="7044639" y="-141069"/>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26;p21">
            <a:extLst>
              <a:ext uri="{FF2B5EF4-FFF2-40B4-BE49-F238E27FC236}">
                <a16:creationId xmlns:a16="http://schemas.microsoft.com/office/drawing/2014/main" id="{D7341FF3-A324-B0F4-E6C7-3CA0B8A3A015}"/>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67499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7" name="Rectangle 6">
            <a:extLst>
              <a:ext uri="{FF2B5EF4-FFF2-40B4-BE49-F238E27FC236}">
                <a16:creationId xmlns:a16="http://schemas.microsoft.com/office/drawing/2014/main" id="{6BE15A63-86AE-1FC3-6D02-E09DE518AF4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312813" y="680326"/>
            <a:ext cx="3609490"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(11 Variables)</a:t>
            </a:r>
            <a:endParaRPr lang="en-US" sz="1000" dirty="0">
              <a:solidFill>
                <a:schemeClr val="accent2"/>
              </a:solidFill>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D7186972-7287-3649-DF2E-FE0BAE0B9A26}"/>
              </a:ext>
            </a:extLst>
          </p:cNvPr>
          <p:cNvPicPr>
            <a:picLocks noChangeAspect="1"/>
          </p:cNvPicPr>
          <p:nvPr/>
        </p:nvPicPr>
        <p:blipFill>
          <a:blip r:embed="rId3"/>
          <a:stretch>
            <a:fillRect/>
          </a:stretch>
        </p:blipFill>
        <p:spPr>
          <a:xfrm>
            <a:off x="2872376" y="1094714"/>
            <a:ext cx="7206628" cy="5410513"/>
          </a:xfrm>
          <a:prstGeom prst="rect">
            <a:avLst/>
          </a:prstGeom>
        </p:spPr>
      </p:pic>
      <p:sp>
        <p:nvSpPr>
          <p:cNvPr id="8" name="Rectangle 7">
            <a:extLst>
              <a:ext uri="{FF2B5EF4-FFF2-40B4-BE49-F238E27FC236}">
                <a16:creationId xmlns:a16="http://schemas.microsoft.com/office/drawing/2014/main" id="{90F05C63-6519-29BE-5A79-50D8C78E8A5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314;p21">
            <a:extLst>
              <a:ext uri="{FF2B5EF4-FFF2-40B4-BE49-F238E27FC236}">
                <a16:creationId xmlns:a16="http://schemas.microsoft.com/office/drawing/2014/main" id="{D52032AD-3F0A-499A-3AAE-8ADA961B61B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7" name="Google Shape;317;p21">
            <a:extLst>
              <a:ext uri="{FF2B5EF4-FFF2-40B4-BE49-F238E27FC236}">
                <a16:creationId xmlns:a16="http://schemas.microsoft.com/office/drawing/2014/main" id="{6913DF1D-9EE1-48A9-78C7-E600B35B43A2}"/>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8" name="Google Shape;320;p21">
            <a:extLst>
              <a:ext uri="{FF2B5EF4-FFF2-40B4-BE49-F238E27FC236}">
                <a16:creationId xmlns:a16="http://schemas.microsoft.com/office/drawing/2014/main" id="{69706F17-7480-181E-C23A-E905FC4DA73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19" name="Google Shape;323;p21">
            <a:extLst>
              <a:ext uri="{FF2B5EF4-FFF2-40B4-BE49-F238E27FC236}">
                <a16:creationId xmlns:a16="http://schemas.microsoft.com/office/drawing/2014/main" id="{88D8A9C8-2604-98C1-5411-855802357659}"/>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1" name="Rounded Rectangle 20">
            <a:extLst>
              <a:ext uri="{FF2B5EF4-FFF2-40B4-BE49-F238E27FC236}">
                <a16:creationId xmlns:a16="http://schemas.microsoft.com/office/drawing/2014/main" id="{8C520453-B72E-5D45-5DD3-DEF0D93B995D}"/>
              </a:ext>
            </a:extLst>
          </p:cNvPr>
          <p:cNvSpPr/>
          <p:nvPr/>
        </p:nvSpPr>
        <p:spPr>
          <a:xfrm>
            <a:off x="7044639" y="-133940"/>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326;p21">
            <a:extLst>
              <a:ext uri="{FF2B5EF4-FFF2-40B4-BE49-F238E27FC236}">
                <a16:creationId xmlns:a16="http://schemas.microsoft.com/office/drawing/2014/main" id="{0CE8D81B-D76A-4EE1-1FAE-E01AEC5B927A}"/>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33423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8" name="Rectangle 7">
            <a:extLst>
              <a:ext uri="{FF2B5EF4-FFF2-40B4-BE49-F238E27FC236}">
                <a16:creationId xmlns:a16="http://schemas.microsoft.com/office/drawing/2014/main" id="{13546E6F-E8AF-260C-2DA9-B988E7277A5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777633"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(11 Variables)</a:t>
            </a:r>
            <a:endParaRPr lang="en-US" sz="1000" dirty="0">
              <a:solidFill>
                <a:schemeClr val="accent2"/>
              </a:solidFill>
              <a:latin typeface="Merriweather"/>
              <a:ea typeface="Merriweather"/>
              <a:cs typeface="Merriweather"/>
              <a:sym typeface="Merriweather"/>
            </a:endParaRPr>
          </a:p>
        </p:txBody>
      </p:sp>
      <p:sp>
        <p:nvSpPr>
          <p:cNvPr id="11" name="Rectangle 10">
            <a:extLst>
              <a:ext uri="{FF2B5EF4-FFF2-40B4-BE49-F238E27FC236}">
                <a16:creationId xmlns:a16="http://schemas.microsoft.com/office/drawing/2014/main" id="{2ADE37FB-2E17-1355-582E-5F89BCA2551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8565232B-D9F3-0331-7775-E867E04F5057}"/>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FDA606D8-2850-C18D-3618-EF8A3293B7E2}"/>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F5347EC4-8FED-7301-0F10-A5316B6D66CF}"/>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A1621A26-1CDC-B5F6-5571-6B0508C73333}"/>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4" name="Rounded Rectangle 23">
            <a:extLst>
              <a:ext uri="{FF2B5EF4-FFF2-40B4-BE49-F238E27FC236}">
                <a16:creationId xmlns:a16="http://schemas.microsoft.com/office/drawing/2014/main" id="{F3221CC3-70D4-C751-F30C-0D219FB0E0A8}"/>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61F223B9-C99F-8672-251C-C8ACF295DAE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pic>
        <p:nvPicPr>
          <p:cNvPr id="2" name="Picture 1">
            <a:extLst>
              <a:ext uri="{FF2B5EF4-FFF2-40B4-BE49-F238E27FC236}">
                <a16:creationId xmlns:a16="http://schemas.microsoft.com/office/drawing/2014/main" id="{0524A5EC-AB65-DD1E-BAB0-DA0F92B1C98E}"/>
              </a:ext>
            </a:extLst>
          </p:cNvPr>
          <p:cNvPicPr>
            <a:picLocks noChangeAspect="1"/>
          </p:cNvPicPr>
          <p:nvPr/>
        </p:nvPicPr>
        <p:blipFill>
          <a:blip r:embed="rId3"/>
          <a:stretch>
            <a:fillRect/>
          </a:stretch>
        </p:blipFill>
        <p:spPr>
          <a:xfrm>
            <a:off x="133324" y="989598"/>
            <a:ext cx="11639821" cy="5697415"/>
          </a:xfrm>
          <a:prstGeom prst="rect">
            <a:avLst/>
          </a:prstGeom>
        </p:spPr>
      </p:pic>
      <p:sp>
        <p:nvSpPr>
          <p:cNvPr id="9" name="Frame 8">
            <a:extLst>
              <a:ext uri="{FF2B5EF4-FFF2-40B4-BE49-F238E27FC236}">
                <a16:creationId xmlns:a16="http://schemas.microsoft.com/office/drawing/2014/main" id="{64FD8DD4-7455-A8BC-00DD-2D39BB4FDC39}"/>
              </a:ext>
            </a:extLst>
          </p:cNvPr>
          <p:cNvSpPr/>
          <p:nvPr/>
        </p:nvSpPr>
        <p:spPr>
          <a:xfrm>
            <a:off x="87036" y="1568180"/>
            <a:ext cx="11850798" cy="676137"/>
          </a:xfrm>
          <a:custGeom>
            <a:avLst/>
            <a:gdLst>
              <a:gd name="connsiteX0" fmla="*/ 0 w 9353382"/>
              <a:gd name="connsiteY0" fmla="*/ 0 h 676137"/>
              <a:gd name="connsiteX1" fmla="*/ 397519 w 9353382"/>
              <a:gd name="connsiteY1" fmla="*/ 0 h 676137"/>
              <a:gd name="connsiteX2" fmla="*/ 701504 w 9353382"/>
              <a:gd name="connsiteY2" fmla="*/ 0 h 676137"/>
              <a:gd name="connsiteX3" fmla="*/ 1473158 w 9353382"/>
              <a:gd name="connsiteY3" fmla="*/ 0 h 676137"/>
              <a:gd name="connsiteX4" fmla="*/ 2244812 w 9353382"/>
              <a:gd name="connsiteY4" fmla="*/ 0 h 676137"/>
              <a:gd name="connsiteX5" fmla="*/ 2548797 w 9353382"/>
              <a:gd name="connsiteY5" fmla="*/ 0 h 676137"/>
              <a:gd name="connsiteX6" fmla="*/ 3133383 w 9353382"/>
              <a:gd name="connsiteY6" fmla="*/ 0 h 676137"/>
              <a:gd name="connsiteX7" fmla="*/ 3624436 w 9353382"/>
              <a:gd name="connsiteY7" fmla="*/ 0 h 676137"/>
              <a:gd name="connsiteX8" fmla="*/ 4115488 w 9353382"/>
              <a:gd name="connsiteY8" fmla="*/ 0 h 676137"/>
              <a:gd name="connsiteX9" fmla="*/ 4606541 w 9353382"/>
              <a:gd name="connsiteY9" fmla="*/ 0 h 676137"/>
              <a:gd name="connsiteX10" fmla="*/ 4910526 w 9353382"/>
              <a:gd name="connsiteY10" fmla="*/ 0 h 676137"/>
              <a:gd name="connsiteX11" fmla="*/ 5682180 w 9353382"/>
              <a:gd name="connsiteY11" fmla="*/ 0 h 676137"/>
              <a:gd name="connsiteX12" fmla="*/ 6453834 w 9353382"/>
              <a:gd name="connsiteY12" fmla="*/ 0 h 676137"/>
              <a:gd name="connsiteX13" fmla="*/ 6757818 w 9353382"/>
              <a:gd name="connsiteY13" fmla="*/ 0 h 676137"/>
              <a:gd name="connsiteX14" fmla="*/ 7155337 w 9353382"/>
              <a:gd name="connsiteY14" fmla="*/ 0 h 676137"/>
              <a:gd name="connsiteX15" fmla="*/ 7739924 w 9353382"/>
              <a:gd name="connsiteY15" fmla="*/ 0 h 676137"/>
              <a:gd name="connsiteX16" fmla="*/ 8418044 w 9353382"/>
              <a:gd name="connsiteY16" fmla="*/ 0 h 676137"/>
              <a:gd name="connsiteX17" fmla="*/ 9353382 w 9353382"/>
              <a:gd name="connsiteY17" fmla="*/ 0 h 676137"/>
              <a:gd name="connsiteX18" fmla="*/ 9353382 w 9353382"/>
              <a:gd name="connsiteY18" fmla="*/ 324546 h 676137"/>
              <a:gd name="connsiteX19" fmla="*/ 9353382 w 9353382"/>
              <a:gd name="connsiteY19" fmla="*/ 676137 h 676137"/>
              <a:gd name="connsiteX20" fmla="*/ 8675262 w 9353382"/>
              <a:gd name="connsiteY20" fmla="*/ 676137 h 676137"/>
              <a:gd name="connsiteX21" fmla="*/ 8371277 w 9353382"/>
              <a:gd name="connsiteY21" fmla="*/ 676137 h 676137"/>
              <a:gd name="connsiteX22" fmla="*/ 7599623 w 9353382"/>
              <a:gd name="connsiteY22" fmla="*/ 676137 h 676137"/>
              <a:gd name="connsiteX23" fmla="*/ 7108570 w 9353382"/>
              <a:gd name="connsiteY23" fmla="*/ 676137 h 676137"/>
              <a:gd name="connsiteX24" fmla="*/ 6336916 w 9353382"/>
              <a:gd name="connsiteY24" fmla="*/ 676137 h 676137"/>
              <a:gd name="connsiteX25" fmla="*/ 5845864 w 9353382"/>
              <a:gd name="connsiteY25" fmla="*/ 676137 h 676137"/>
              <a:gd name="connsiteX26" fmla="*/ 5167744 w 9353382"/>
              <a:gd name="connsiteY26" fmla="*/ 676137 h 676137"/>
              <a:gd name="connsiteX27" fmla="*/ 4770225 w 9353382"/>
              <a:gd name="connsiteY27" fmla="*/ 676137 h 676137"/>
              <a:gd name="connsiteX28" fmla="*/ 4185638 w 9353382"/>
              <a:gd name="connsiteY28" fmla="*/ 676137 h 676137"/>
              <a:gd name="connsiteX29" fmla="*/ 3601052 w 9353382"/>
              <a:gd name="connsiteY29" fmla="*/ 676137 h 676137"/>
              <a:gd name="connsiteX30" fmla="*/ 3110000 w 9353382"/>
              <a:gd name="connsiteY30" fmla="*/ 676137 h 676137"/>
              <a:gd name="connsiteX31" fmla="*/ 2618947 w 9353382"/>
              <a:gd name="connsiteY31" fmla="*/ 676137 h 676137"/>
              <a:gd name="connsiteX32" fmla="*/ 2314962 w 9353382"/>
              <a:gd name="connsiteY32" fmla="*/ 676137 h 676137"/>
              <a:gd name="connsiteX33" fmla="*/ 2010977 w 9353382"/>
              <a:gd name="connsiteY33" fmla="*/ 676137 h 676137"/>
              <a:gd name="connsiteX34" fmla="*/ 1706992 w 9353382"/>
              <a:gd name="connsiteY34" fmla="*/ 676137 h 676137"/>
              <a:gd name="connsiteX35" fmla="*/ 1403007 w 9353382"/>
              <a:gd name="connsiteY35" fmla="*/ 676137 h 676137"/>
              <a:gd name="connsiteX36" fmla="*/ 1099022 w 9353382"/>
              <a:gd name="connsiteY36" fmla="*/ 676137 h 676137"/>
              <a:gd name="connsiteX37" fmla="*/ 607970 w 9353382"/>
              <a:gd name="connsiteY37" fmla="*/ 676137 h 676137"/>
              <a:gd name="connsiteX38" fmla="*/ 0 w 9353382"/>
              <a:gd name="connsiteY38" fmla="*/ 676137 h 676137"/>
              <a:gd name="connsiteX39" fmla="*/ 0 w 9353382"/>
              <a:gd name="connsiteY39" fmla="*/ 324546 h 676137"/>
              <a:gd name="connsiteX40" fmla="*/ 0 w 9353382"/>
              <a:gd name="connsiteY40" fmla="*/ 0 h 676137"/>
              <a:gd name="connsiteX41" fmla="*/ 84517 w 9353382"/>
              <a:gd name="connsiteY41" fmla="*/ 84517 h 676137"/>
              <a:gd name="connsiteX42" fmla="*/ 84517 w 9353382"/>
              <a:gd name="connsiteY42" fmla="*/ 591620 h 676137"/>
              <a:gd name="connsiteX43" fmla="*/ 658539 w 9353382"/>
              <a:gd name="connsiteY43" fmla="*/ 591620 h 676137"/>
              <a:gd name="connsiteX44" fmla="*/ 1140717 w 9353382"/>
              <a:gd name="connsiteY44" fmla="*/ 591620 h 676137"/>
              <a:gd name="connsiteX45" fmla="*/ 1531052 w 9353382"/>
              <a:gd name="connsiteY45" fmla="*/ 591620 h 676137"/>
              <a:gd name="connsiteX46" fmla="*/ 2196917 w 9353382"/>
              <a:gd name="connsiteY46" fmla="*/ 591620 h 676137"/>
              <a:gd name="connsiteX47" fmla="*/ 2862782 w 9353382"/>
              <a:gd name="connsiteY47" fmla="*/ 591620 h 676137"/>
              <a:gd name="connsiteX48" fmla="*/ 3528648 w 9353382"/>
              <a:gd name="connsiteY48" fmla="*/ 591620 h 676137"/>
              <a:gd name="connsiteX49" fmla="*/ 3827139 w 9353382"/>
              <a:gd name="connsiteY49" fmla="*/ 591620 h 676137"/>
              <a:gd name="connsiteX50" fmla="*/ 4217474 w 9353382"/>
              <a:gd name="connsiteY50" fmla="*/ 591620 h 676137"/>
              <a:gd name="connsiteX51" fmla="*/ 4883339 w 9353382"/>
              <a:gd name="connsiteY51" fmla="*/ 591620 h 676137"/>
              <a:gd name="connsiteX52" fmla="*/ 5641048 w 9353382"/>
              <a:gd name="connsiteY52" fmla="*/ 591620 h 676137"/>
              <a:gd name="connsiteX53" fmla="*/ 6398756 w 9353382"/>
              <a:gd name="connsiteY53" fmla="*/ 591620 h 676137"/>
              <a:gd name="connsiteX54" fmla="*/ 6972778 w 9353382"/>
              <a:gd name="connsiteY54" fmla="*/ 591620 h 676137"/>
              <a:gd name="connsiteX55" fmla="*/ 7454956 w 9353382"/>
              <a:gd name="connsiteY55" fmla="*/ 591620 h 676137"/>
              <a:gd name="connsiteX56" fmla="*/ 8028978 w 9353382"/>
              <a:gd name="connsiteY56" fmla="*/ 591620 h 676137"/>
              <a:gd name="connsiteX57" fmla="*/ 8603000 w 9353382"/>
              <a:gd name="connsiteY57" fmla="*/ 591620 h 676137"/>
              <a:gd name="connsiteX58" fmla="*/ 9268865 w 9353382"/>
              <a:gd name="connsiteY58" fmla="*/ 591620 h 676137"/>
              <a:gd name="connsiteX59" fmla="*/ 9268865 w 9353382"/>
              <a:gd name="connsiteY59" fmla="*/ 84517 h 676137"/>
              <a:gd name="connsiteX60" fmla="*/ 8970374 w 9353382"/>
              <a:gd name="connsiteY60" fmla="*/ 84517 h 676137"/>
              <a:gd name="connsiteX61" fmla="*/ 8671882 w 9353382"/>
              <a:gd name="connsiteY61" fmla="*/ 84517 h 676137"/>
              <a:gd name="connsiteX62" fmla="*/ 7914174 w 9353382"/>
              <a:gd name="connsiteY62" fmla="*/ 84517 h 676137"/>
              <a:gd name="connsiteX63" fmla="*/ 7340152 w 9353382"/>
              <a:gd name="connsiteY63" fmla="*/ 84517 h 676137"/>
              <a:gd name="connsiteX64" fmla="*/ 6857974 w 9353382"/>
              <a:gd name="connsiteY64" fmla="*/ 84517 h 676137"/>
              <a:gd name="connsiteX65" fmla="*/ 6559482 w 9353382"/>
              <a:gd name="connsiteY65" fmla="*/ 84517 h 676137"/>
              <a:gd name="connsiteX66" fmla="*/ 6260991 w 9353382"/>
              <a:gd name="connsiteY66" fmla="*/ 84517 h 676137"/>
              <a:gd name="connsiteX67" fmla="*/ 5686969 w 9353382"/>
              <a:gd name="connsiteY67" fmla="*/ 84517 h 676137"/>
              <a:gd name="connsiteX68" fmla="*/ 5021104 w 9353382"/>
              <a:gd name="connsiteY68" fmla="*/ 84517 h 676137"/>
              <a:gd name="connsiteX69" fmla="*/ 4447082 w 9353382"/>
              <a:gd name="connsiteY69" fmla="*/ 84517 h 676137"/>
              <a:gd name="connsiteX70" fmla="*/ 3781217 w 9353382"/>
              <a:gd name="connsiteY70" fmla="*/ 84517 h 676137"/>
              <a:gd name="connsiteX71" fmla="*/ 3115352 w 9353382"/>
              <a:gd name="connsiteY71" fmla="*/ 84517 h 676137"/>
              <a:gd name="connsiteX72" fmla="*/ 2633174 w 9353382"/>
              <a:gd name="connsiteY72" fmla="*/ 84517 h 676137"/>
              <a:gd name="connsiteX73" fmla="*/ 2150995 w 9353382"/>
              <a:gd name="connsiteY73" fmla="*/ 84517 h 676137"/>
              <a:gd name="connsiteX74" fmla="*/ 1668817 w 9353382"/>
              <a:gd name="connsiteY74" fmla="*/ 84517 h 676137"/>
              <a:gd name="connsiteX75" fmla="*/ 911108 w 9353382"/>
              <a:gd name="connsiteY75" fmla="*/ 84517 h 676137"/>
              <a:gd name="connsiteX76" fmla="*/ 612617 w 9353382"/>
              <a:gd name="connsiteY76" fmla="*/ 84517 h 676137"/>
              <a:gd name="connsiteX77" fmla="*/ 84517 w 9353382"/>
              <a:gd name="connsiteY77" fmla="*/ 84517 h 6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353382" h="676137" fill="none" extrusionOk="0">
                <a:moveTo>
                  <a:pt x="0" y="0"/>
                </a:moveTo>
                <a:cubicBezTo>
                  <a:pt x="194902" y="-37048"/>
                  <a:pt x="315703" y="11022"/>
                  <a:pt x="397519" y="0"/>
                </a:cubicBezTo>
                <a:cubicBezTo>
                  <a:pt x="479335" y="-11022"/>
                  <a:pt x="589071" y="16647"/>
                  <a:pt x="701504" y="0"/>
                </a:cubicBezTo>
                <a:cubicBezTo>
                  <a:pt x="813938" y="-16647"/>
                  <a:pt x="1294926" y="59954"/>
                  <a:pt x="1473158" y="0"/>
                </a:cubicBezTo>
                <a:cubicBezTo>
                  <a:pt x="1651390" y="-59954"/>
                  <a:pt x="2019874" y="31808"/>
                  <a:pt x="2244812" y="0"/>
                </a:cubicBezTo>
                <a:cubicBezTo>
                  <a:pt x="2469750" y="-31808"/>
                  <a:pt x="2476852" y="475"/>
                  <a:pt x="2548797" y="0"/>
                </a:cubicBezTo>
                <a:cubicBezTo>
                  <a:pt x="2620743" y="-475"/>
                  <a:pt x="2979212" y="55696"/>
                  <a:pt x="3133383" y="0"/>
                </a:cubicBezTo>
                <a:cubicBezTo>
                  <a:pt x="3287554" y="-55696"/>
                  <a:pt x="3404732" y="42340"/>
                  <a:pt x="3624436" y="0"/>
                </a:cubicBezTo>
                <a:cubicBezTo>
                  <a:pt x="3844140" y="-42340"/>
                  <a:pt x="3938257" y="34123"/>
                  <a:pt x="4115488" y="0"/>
                </a:cubicBezTo>
                <a:cubicBezTo>
                  <a:pt x="4292719" y="-34123"/>
                  <a:pt x="4455626" y="34267"/>
                  <a:pt x="4606541" y="0"/>
                </a:cubicBezTo>
                <a:cubicBezTo>
                  <a:pt x="4757456" y="-34267"/>
                  <a:pt x="4802339" y="20064"/>
                  <a:pt x="4910526" y="0"/>
                </a:cubicBezTo>
                <a:cubicBezTo>
                  <a:pt x="5018714" y="-20064"/>
                  <a:pt x="5378279" y="64910"/>
                  <a:pt x="5682180" y="0"/>
                </a:cubicBezTo>
                <a:cubicBezTo>
                  <a:pt x="5986081" y="-64910"/>
                  <a:pt x="6226218" y="44757"/>
                  <a:pt x="6453834" y="0"/>
                </a:cubicBezTo>
                <a:cubicBezTo>
                  <a:pt x="6681450" y="-44757"/>
                  <a:pt x="6617386" y="30020"/>
                  <a:pt x="6757818" y="0"/>
                </a:cubicBezTo>
                <a:cubicBezTo>
                  <a:pt x="6898250" y="-30020"/>
                  <a:pt x="7041694" y="35345"/>
                  <a:pt x="7155337" y="0"/>
                </a:cubicBezTo>
                <a:cubicBezTo>
                  <a:pt x="7268980" y="-35345"/>
                  <a:pt x="7481142" y="39453"/>
                  <a:pt x="7739924" y="0"/>
                </a:cubicBezTo>
                <a:cubicBezTo>
                  <a:pt x="7998706" y="-39453"/>
                  <a:pt x="8221970" y="51522"/>
                  <a:pt x="8418044" y="0"/>
                </a:cubicBezTo>
                <a:cubicBezTo>
                  <a:pt x="8614118" y="-51522"/>
                  <a:pt x="8952311" y="86624"/>
                  <a:pt x="9353382" y="0"/>
                </a:cubicBezTo>
                <a:cubicBezTo>
                  <a:pt x="9361914" y="101585"/>
                  <a:pt x="9321603" y="167980"/>
                  <a:pt x="9353382" y="324546"/>
                </a:cubicBezTo>
                <a:cubicBezTo>
                  <a:pt x="9385161" y="481112"/>
                  <a:pt x="9312072" y="549562"/>
                  <a:pt x="9353382" y="676137"/>
                </a:cubicBezTo>
                <a:cubicBezTo>
                  <a:pt x="9131376" y="709401"/>
                  <a:pt x="8976497" y="652701"/>
                  <a:pt x="8675262" y="676137"/>
                </a:cubicBezTo>
                <a:cubicBezTo>
                  <a:pt x="8374027" y="699573"/>
                  <a:pt x="8442610" y="669350"/>
                  <a:pt x="8371277" y="676137"/>
                </a:cubicBezTo>
                <a:cubicBezTo>
                  <a:pt x="8299944" y="682924"/>
                  <a:pt x="7914983" y="658731"/>
                  <a:pt x="7599623" y="676137"/>
                </a:cubicBezTo>
                <a:cubicBezTo>
                  <a:pt x="7284263" y="693543"/>
                  <a:pt x="7214296" y="639143"/>
                  <a:pt x="7108570" y="676137"/>
                </a:cubicBezTo>
                <a:cubicBezTo>
                  <a:pt x="7002844" y="713131"/>
                  <a:pt x="6516271" y="584562"/>
                  <a:pt x="6336916" y="676137"/>
                </a:cubicBezTo>
                <a:cubicBezTo>
                  <a:pt x="6157561" y="767712"/>
                  <a:pt x="6069135" y="655941"/>
                  <a:pt x="5845864" y="676137"/>
                </a:cubicBezTo>
                <a:cubicBezTo>
                  <a:pt x="5622593" y="696333"/>
                  <a:pt x="5469085" y="626939"/>
                  <a:pt x="5167744" y="676137"/>
                </a:cubicBezTo>
                <a:cubicBezTo>
                  <a:pt x="4866403" y="725335"/>
                  <a:pt x="4955894" y="633420"/>
                  <a:pt x="4770225" y="676137"/>
                </a:cubicBezTo>
                <a:cubicBezTo>
                  <a:pt x="4584556" y="718854"/>
                  <a:pt x="4382254" y="651473"/>
                  <a:pt x="4185638" y="676137"/>
                </a:cubicBezTo>
                <a:cubicBezTo>
                  <a:pt x="3989022" y="700801"/>
                  <a:pt x="3754370" y="628578"/>
                  <a:pt x="3601052" y="676137"/>
                </a:cubicBezTo>
                <a:cubicBezTo>
                  <a:pt x="3447734" y="723696"/>
                  <a:pt x="3219177" y="633235"/>
                  <a:pt x="3110000" y="676137"/>
                </a:cubicBezTo>
                <a:cubicBezTo>
                  <a:pt x="3000823" y="719039"/>
                  <a:pt x="2850696" y="648905"/>
                  <a:pt x="2618947" y="676137"/>
                </a:cubicBezTo>
                <a:cubicBezTo>
                  <a:pt x="2387198" y="703369"/>
                  <a:pt x="2447756" y="639945"/>
                  <a:pt x="2314962" y="676137"/>
                </a:cubicBezTo>
                <a:cubicBezTo>
                  <a:pt x="2182168" y="712329"/>
                  <a:pt x="2117708" y="653264"/>
                  <a:pt x="2010977" y="676137"/>
                </a:cubicBezTo>
                <a:cubicBezTo>
                  <a:pt x="1904247" y="699010"/>
                  <a:pt x="1843348" y="669252"/>
                  <a:pt x="1706992" y="676137"/>
                </a:cubicBezTo>
                <a:cubicBezTo>
                  <a:pt x="1570637" y="683022"/>
                  <a:pt x="1554132" y="649985"/>
                  <a:pt x="1403007" y="676137"/>
                </a:cubicBezTo>
                <a:cubicBezTo>
                  <a:pt x="1251883" y="702289"/>
                  <a:pt x="1195443" y="646509"/>
                  <a:pt x="1099022" y="676137"/>
                </a:cubicBezTo>
                <a:cubicBezTo>
                  <a:pt x="1002602" y="705765"/>
                  <a:pt x="724421" y="638802"/>
                  <a:pt x="607970" y="676137"/>
                </a:cubicBezTo>
                <a:cubicBezTo>
                  <a:pt x="491519" y="713472"/>
                  <a:pt x="134794" y="607050"/>
                  <a:pt x="0" y="676137"/>
                </a:cubicBezTo>
                <a:cubicBezTo>
                  <a:pt x="-37619" y="577108"/>
                  <a:pt x="10704" y="412817"/>
                  <a:pt x="0" y="324546"/>
                </a:cubicBezTo>
                <a:cubicBezTo>
                  <a:pt x="-10704" y="236275"/>
                  <a:pt x="6953" y="126464"/>
                  <a:pt x="0" y="0"/>
                </a:cubicBezTo>
                <a:close/>
                <a:moveTo>
                  <a:pt x="84517" y="84517"/>
                </a:moveTo>
                <a:cubicBezTo>
                  <a:pt x="92228" y="289486"/>
                  <a:pt x="44458" y="401654"/>
                  <a:pt x="84517" y="591620"/>
                </a:cubicBezTo>
                <a:cubicBezTo>
                  <a:pt x="314151" y="555977"/>
                  <a:pt x="478107" y="594138"/>
                  <a:pt x="658539" y="591620"/>
                </a:cubicBezTo>
                <a:cubicBezTo>
                  <a:pt x="838971" y="589102"/>
                  <a:pt x="907352" y="636637"/>
                  <a:pt x="1140717" y="591620"/>
                </a:cubicBezTo>
                <a:cubicBezTo>
                  <a:pt x="1374082" y="546603"/>
                  <a:pt x="1405191" y="624046"/>
                  <a:pt x="1531052" y="591620"/>
                </a:cubicBezTo>
                <a:cubicBezTo>
                  <a:pt x="1656914" y="559194"/>
                  <a:pt x="1956026" y="668682"/>
                  <a:pt x="2196917" y="591620"/>
                </a:cubicBezTo>
                <a:cubicBezTo>
                  <a:pt x="2437808" y="514558"/>
                  <a:pt x="2546575" y="662016"/>
                  <a:pt x="2862782" y="591620"/>
                </a:cubicBezTo>
                <a:cubicBezTo>
                  <a:pt x="3178990" y="521224"/>
                  <a:pt x="3307076" y="665902"/>
                  <a:pt x="3528648" y="591620"/>
                </a:cubicBezTo>
                <a:cubicBezTo>
                  <a:pt x="3750220" y="517338"/>
                  <a:pt x="3713377" y="617173"/>
                  <a:pt x="3827139" y="591620"/>
                </a:cubicBezTo>
                <a:cubicBezTo>
                  <a:pt x="3940901" y="566067"/>
                  <a:pt x="4072144" y="616477"/>
                  <a:pt x="4217474" y="591620"/>
                </a:cubicBezTo>
                <a:cubicBezTo>
                  <a:pt x="4362804" y="566763"/>
                  <a:pt x="4717168" y="649571"/>
                  <a:pt x="4883339" y="591620"/>
                </a:cubicBezTo>
                <a:cubicBezTo>
                  <a:pt x="5049511" y="533669"/>
                  <a:pt x="5419167" y="660606"/>
                  <a:pt x="5641048" y="591620"/>
                </a:cubicBezTo>
                <a:cubicBezTo>
                  <a:pt x="5862929" y="522634"/>
                  <a:pt x="6042686" y="648990"/>
                  <a:pt x="6398756" y="591620"/>
                </a:cubicBezTo>
                <a:cubicBezTo>
                  <a:pt x="6754826" y="534250"/>
                  <a:pt x="6834201" y="602711"/>
                  <a:pt x="6972778" y="591620"/>
                </a:cubicBezTo>
                <a:cubicBezTo>
                  <a:pt x="7111355" y="580529"/>
                  <a:pt x="7298328" y="601657"/>
                  <a:pt x="7454956" y="591620"/>
                </a:cubicBezTo>
                <a:cubicBezTo>
                  <a:pt x="7611584" y="581583"/>
                  <a:pt x="7770404" y="630397"/>
                  <a:pt x="8028978" y="591620"/>
                </a:cubicBezTo>
                <a:cubicBezTo>
                  <a:pt x="8287552" y="552843"/>
                  <a:pt x="8477543" y="645009"/>
                  <a:pt x="8603000" y="591620"/>
                </a:cubicBezTo>
                <a:cubicBezTo>
                  <a:pt x="8728457" y="538231"/>
                  <a:pt x="8974154" y="659952"/>
                  <a:pt x="9268865" y="591620"/>
                </a:cubicBezTo>
                <a:cubicBezTo>
                  <a:pt x="9217900" y="441698"/>
                  <a:pt x="9306094" y="236523"/>
                  <a:pt x="9268865" y="84517"/>
                </a:cubicBezTo>
                <a:cubicBezTo>
                  <a:pt x="9183842" y="108962"/>
                  <a:pt x="9087905" y="64508"/>
                  <a:pt x="8970374" y="84517"/>
                </a:cubicBezTo>
                <a:cubicBezTo>
                  <a:pt x="8852843" y="104526"/>
                  <a:pt x="8785216" y="82246"/>
                  <a:pt x="8671882" y="84517"/>
                </a:cubicBezTo>
                <a:cubicBezTo>
                  <a:pt x="8558548" y="86788"/>
                  <a:pt x="8101233" y="27810"/>
                  <a:pt x="7914174" y="84517"/>
                </a:cubicBezTo>
                <a:cubicBezTo>
                  <a:pt x="7727115" y="141224"/>
                  <a:pt x="7504885" y="68286"/>
                  <a:pt x="7340152" y="84517"/>
                </a:cubicBezTo>
                <a:cubicBezTo>
                  <a:pt x="7175419" y="100748"/>
                  <a:pt x="6979501" y="45852"/>
                  <a:pt x="6857974" y="84517"/>
                </a:cubicBezTo>
                <a:cubicBezTo>
                  <a:pt x="6736447" y="123182"/>
                  <a:pt x="6701497" y="59047"/>
                  <a:pt x="6559482" y="84517"/>
                </a:cubicBezTo>
                <a:cubicBezTo>
                  <a:pt x="6417467" y="109987"/>
                  <a:pt x="6358068" y="63803"/>
                  <a:pt x="6260991" y="84517"/>
                </a:cubicBezTo>
                <a:cubicBezTo>
                  <a:pt x="6163914" y="105231"/>
                  <a:pt x="5893523" y="41463"/>
                  <a:pt x="5686969" y="84517"/>
                </a:cubicBezTo>
                <a:cubicBezTo>
                  <a:pt x="5480415" y="127571"/>
                  <a:pt x="5319688" y="17642"/>
                  <a:pt x="5021104" y="84517"/>
                </a:cubicBezTo>
                <a:cubicBezTo>
                  <a:pt x="4722520" y="151392"/>
                  <a:pt x="4717698" y="74936"/>
                  <a:pt x="4447082" y="84517"/>
                </a:cubicBezTo>
                <a:cubicBezTo>
                  <a:pt x="4176466" y="94098"/>
                  <a:pt x="4104847" y="81127"/>
                  <a:pt x="3781217" y="84517"/>
                </a:cubicBezTo>
                <a:cubicBezTo>
                  <a:pt x="3457588" y="87907"/>
                  <a:pt x="3281198" y="66924"/>
                  <a:pt x="3115352" y="84517"/>
                </a:cubicBezTo>
                <a:cubicBezTo>
                  <a:pt x="2949507" y="102110"/>
                  <a:pt x="2736724" y="60397"/>
                  <a:pt x="2633174" y="84517"/>
                </a:cubicBezTo>
                <a:cubicBezTo>
                  <a:pt x="2529624" y="108637"/>
                  <a:pt x="2279005" y="62397"/>
                  <a:pt x="2150995" y="84517"/>
                </a:cubicBezTo>
                <a:cubicBezTo>
                  <a:pt x="2022985" y="106637"/>
                  <a:pt x="1836682" y="71364"/>
                  <a:pt x="1668817" y="84517"/>
                </a:cubicBezTo>
                <a:cubicBezTo>
                  <a:pt x="1500952" y="97670"/>
                  <a:pt x="1217292" y="41396"/>
                  <a:pt x="911108" y="84517"/>
                </a:cubicBezTo>
                <a:cubicBezTo>
                  <a:pt x="604924" y="127638"/>
                  <a:pt x="752618" y="58153"/>
                  <a:pt x="612617" y="84517"/>
                </a:cubicBezTo>
                <a:cubicBezTo>
                  <a:pt x="472616" y="110881"/>
                  <a:pt x="288865" y="70572"/>
                  <a:pt x="84517" y="84517"/>
                </a:cubicBezTo>
                <a:close/>
              </a:path>
              <a:path w="9353382" h="676137" stroke="0" extrusionOk="0">
                <a:moveTo>
                  <a:pt x="0" y="0"/>
                </a:moveTo>
                <a:cubicBezTo>
                  <a:pt x="220030" y="-5670"/>
                  <a:pt x="315392" y="43232"/>
                  <a:pt x="491053" y="0"/>
                </a:cubicBezTo>
                <a:cubicBezTo>
                  <a:pt x="666714" y="-43232"/>
                  <a:pt x="702360" y="2328"/>
                  <a:pt x="795037" y="0"/>
                </a:cubicBezTo>
                <a:cubicBezTo>
                  <a:pt x="887714" y="-2328"/>
                  <a:pt x="1236778" y="22349"/>
                  <a:pt x="1566691" y="0"/>
                </a:cubicBezTo>
                <a:cubicBezTo>
                  <a:pt x="1896604" y="-22349"/>
                  <a:pt x="1892028" y="24142"/>
                  <a:pt x="2057744" y="0"/>
                </a:cubicBezTo>
                <a:cubicBezTo>
                  <a:pt x="2223460" y="-24142"/>
                  <a:pt x="2332723" y="3952"/>
                  <a:pt x="2548797" y="0"/>
                </a:cubicBezTo>
                <a:cubicBezTo>
                  <a:pt x="2764871" y="-3952"/>
                  <a:pt x="3133255" y="54246"/>
                  <a:pt x="3320451" y="0"/>
                </a:cubicBezTo>
                <a:cubicBezTo>
                  <a:pt x="3507647" y="-54246"/>
                  <a:pt x="3550785" y="21765"/>
                  <a:pt x="3717969" y="0"/>
                </a:cubicBezTo>
                <a:cubicBezTo>
                  <a:pt x="3885153" y="-21765"/>
                  <a:pt x="4259145" y="53642"/>
                  <a:pt x="4489623" y="0"/>
                </a:cubicBezTo>
                <a:cubicBezTo>
                  <a:pt x="4720101" y="-53642"/>
                  <a:pt x="5053905" y="25127"/>
                  <a:pt x="5261277" y="0"/>
                </a:cubicBezTo>
                <a:cubicBezTo>
                  <a:pt x="5468649" y="-25127"/>
                  <a:pt x="5556980" y="40992"/>
                  <a:pt x="5845864" y="0"/>
                </a:cubicBezTo>
                <a:cubicBezTo>
                  <a:pt x="6134748" y="-40992"/>
                  <a:pt x="6369557" y="32543"/>
                  <a:pt x="6617518" y="0"/>
                </a:cubicBezTo>
                <a:cubicBezTo>
                  <a:pt x="6865479" y="-32543"/>
                  <a:pt x="6904414" y="51468"/>
                  <a:pt x="7108570" y="0"/>
                </a:cubicBezTo>
                <a:cubicBezTo>
                  <a:pt x="7312726" y="-51468"/>
                  <a:pt x="7472913" y="17011"/>
                  <a:pt x="7599623" y="0"/>
                </a:cubicBezTo>
                <a:cubicBezTo>
                  <a:pt x="7726333" y="-17011"/>
                  <a:pt x="7951004" y="77750"/>
                  <a:pt x="8277743" y="0"/>
                </a:cubicBezTo>
                <a:cubicBezTo>
                  <a:pt x="8604482" y="-77750"/>
                  <a:pt x="8599310" y="44947"/>
                  <a:pt x="8768796" y="0"/>
                </a:cubicBezTo>
                <a:cubicBezTo>
                  <a:pt x="8938282" y="-44947"/>
                  <a:pt x="9117576" y="47901"/>
                  <a:pt x="9353382" y="0"/>
                </a:cubicBezTo>
                <a:cubicBezTo>
                  <a:pt x="9391053" y="71763"/>
                  <a:pt x="9339988" y="233414"/>
                  <a:pt x="9353382" y="351591"/>
                </a:cubicBezTo>
                <a:cubicBezTo>
                  <a:pt x="9366776" y="469768"/>
                  <a:pt x="9332318" y="515666"/>
                  <a:pt x="9353382" y="676137"/>
                </a:cubicBezTo>
                <a:cubicBezTo>
                  <a:pt x="9145130" y="712351"/>
                  <a:pt x="8948732" y="659803"/>
                  <a:pt x="8675262" y="676137"/>
                </a:cubicBezTo>
                <a:cubicBezTo>
                  <a:pt x="8401792" y="692471"/>
                  <a:pt x="8426475" y="658163"/>
                  <a:pt x="8277743" y="676137"/>
                </a:cubicBezTo>
                <a:cubicBezTo>
                  <a:pt x="8129011" y="694111"/>
                  <a:pt x="7745068" y="631584"/>
                  <a:pt x="7506089" y="676137"/>
                </a:cubicBezTo>
                <a:cubicBezTo>
                  <a:pt x="7267110" y="720690"/>
                  <a:pt x="7165966" y="616111"/>
                  <a:pt x="6921503" y="676137"/>
                </a:cubicBezTo>
                <a:cubicBezTo>
                  <a:pt x="6677040" y="736163"/>
                  <a:pt x="6679441" y="634769"/>
                  <a:pt x="6523984" y="676137"/>
                </a:cubicBezTo>
                <a:cubicBezTo>
                  <a:pt x="6368527" y="717505"/>
                  <a:pt x="6117335" y="661186"/>
                  <a:pt x="5939398" y="676137"/>
                </a:cubicBezTo>
                <a:cubicBezTo>
                  <a:pt x="5761461" y="691088"/>
                  <a:pt x="5762104" y="655936"/>
                  <a:pt x="5635413" y="676137"/>
                </a:cubicBezTo>
                <a:cubicBezTo>
                  <a:pt x="5508722" y="696338"/>
                  <a:pt x="5431734" y="666673"/>
                  <a:pt x="5331428" y="676137"/>
                </a:cubicBezTo>
                <a:cubicBezTo>
                  <a:pt x="5231123" y="685601"/>
                  <a:pt x="4965174" y="633301"/>
                  <a:pt x="4746841" y="676137"/>
                </a:cubicBezTo>
                <a:cubicBezTo>
                  <a:pt x="4528508" y="718973"/>
                  <a:pt x="4544812" y="661228"/>
                  <a:pt x="4349323" y="676137"/>
                </a:cubicBezTo>
                <a:cubicBezTo>
                  <a:pt x="4153834" y="691046"/>
                  <a:pt x="3891044" y="656938"/>
                  <a:pt x="3671202" y="676137"/>
                </a:cubicBezTo>
                <a:cubicBezTo>
                  <a:pt x="3451360" y="695336"/>
                  <a:pt x="3384532" y="666935"/>
                  <a:pt x="3273684" y="676137"/>
                </a:cubicBezTo>
                <a:cubicBezTo>
                  <a:pt x="3162836" y="685339"/>
                  <a:pt x="2903758" y="634798"/>
                  <a:pt x="2595564" y="676137"/>
                </a:cubicBezTo>
                <a:cubicBezTo>
                  <a:pt x="2287370" y="717476"/>
                  <a:pt x="2430549" y="656992"/>
                  <a:pt x="2291579" y="676137"/>
                </a:cubicBezTo>
                <a:cubicBezTo>
                  <a:pt x="2152609" y="695282"/>
                  <a:pt x="1784138" y="659464"/>
                  <a:pt x="1613458" y="676137"/>
                </a:cubicBezTo>
                <a:cubicBezTo>
                  <a:pt x="1442778" y="692810"/>
                  <a:pt x="1384292" y="630015"/>
                  <a:pt x="1215940" y="676137"/>
                </a:cubicBezTo>
                <a:cubicBezTo>
                  <a:pt x="1047588" y="722259"/>
                  <a:pt x="1063566" y="639885"/>
                  <a:pt x="911955" y="676137"/>
                </a:cubicBezTo>
                <a:cubicBezTo>
                  <a:pt x="760345" y="712389"/>
                  <a:pt x="632652" y="632800"/>
                  <a:pt x="514436" y="676137"/>
                </a:cubicBezTo>
                <a:cubicBezTo>
                  <a:pt x="396220" y="719474"/>
                  <a:pt x="196178" y="641020"/>
                  <a:pt x="0" y="676137"/>
                </a:cubicBezTo>
                <a:cubicBezTo>
                  <a:pt x="-10225" y="515914"/>
                  <a:pt x="18495" y="466280"/>
                  <a:pt x="0" y="351591"/>
                </a:cubicBezTo>
                <a:cubicBezTo>
                  <a:pt x="-18495" y="236902"/>
                  <a:pt x="2127" y="115798"/>
                  <a:pt x="0" y="0"/>
                </a:cubicBezTo>
                <a:close/>
                <a:moveTo>
                  <a:pt x="84517" y="84517"/>
                </a:moveTo>
                <a:cubicBezTo>
                  <a:pt x="115458" y="250773"/>
                  <a:pt x="50489" y="352333"/>
                  <a:pt x="84517" y="591620"/>
                </a:cubicBezTo>
                <a:cubicBezTo>
                  <a:pt x="225720" y="575608"/>
                  <a:pt x="309836" y="606299"/>
                  <a:pt x="383008" y="591620"/>
                </a:cubicBezTo>
                <a:cubicBezTo>
                  <a:pt x="456180" y="576941"/>
                  <a:pt x="765927" y="594292"/>
                  <a:pt x="1140717" y="591620"/>
                </a:cubicBezTo>
                <a:cubicBezTo>
                  <a:pt x="1515507" y="588948"/>
                  <a:pt x="1535571" y="603550"/>
                  <a:pt x="1714739" y="591620"/>
                </a:cubicBezTo>
                <a:cubicBezTo>
                  <a:pt x="1893907" y="579690"/>
                  <a:pt x="2128286" y="649230"/>
                  <a:pt x="2472447" y="591620"/>
                </a:cubicBezTo>
                <a:cubicBezTo>
                  <a:pt x="2816608" y="534010"/>
                  <a:pt x="2933050" y="618298"/>
                  <a:pt x="3138313" y="591620"/>
                </a:cubicBezTo>
                <a:cubicBezTo>
                  <a:pt x="3343576" y="564942"/>
                  <a:pt x="3446991" y="616456"/>
                  <a:pt x="3620491" y="591620"/>
                </a:cubicBezTo>
                <a:cubicBezTo>
                  <a:pt x="3793991" y="566784"/>
                  <a:pt x="4003012" y="610639"/>
                  <a:pt x="4286356" y="591620"/>
                </a:cubicBezTo>
                <a:cubicBezTo>
                  <a:pt x="4569700" y="572601"/>
                  <a:pt x="4522974" y="608283"/>
                  <a:pt x="4676691" y="591620"/>
                </a:cubicBezTo>
                <a:cubicBezTo>
                  <a:pt x="4830409" y="574957"/>
                  <a:pt x="5056509" y="650393"/>
                  <a:pt x="5250713" y="591620"/>
                </a:cubicBezTo>
                <a:cubicBezTo>
                  <a:pt x="5444917" y="532847"/>
                  <a:pt x="5484858" y="605604"/>
                  <a:pt x="5549204" y="591620"/>
                </a:cubicBezTo>
                <a:cubicBezTo>
                  <a:pt x="5613550" y="577636"/>
                  <a:pt x="5958067" y="595667"/>
                  <a:pt x="6306913" y="591620"/>
                </a:cubicBezTo>
                <a:cubicBezTo>
                  <a:pt x="6655759" y="587573"/>
                  <a:pt x="6657594" y="637605"/>
                  <a:pt x="6880935" y="591620"/>
                </a:cubicBezTo>
                <a:cubicBezTo>
                  <a:pt x="7104276" y="545635"/>
                  <a:pt x="7304503" y="603045"/>
                  <a:pt x="7638643" y="591620"/>
                </a:cubicBezTo>
                <a:cubicBezTo>
                  <a:pt x="7972783" y="580195"/>
                  <a:pt x="7980149" y="632671"/>
                  <a:pt x="8120822" y="591620"/>
                </a:cubicBezTo>
                <a:cubicBezTo>
                  <a:pt x="8261495" y="550569"/>
                  <a:pt x="8330995" y="618947"/>
                  <a:pt x="8511156" y="591620"/>
                </a:cubicBezTo>
                <a:cubicBezTo>
                  <a:pt x="8691317" y="564293"/>
                  <a:pt x="9056680" y="592151"/>
                  <a:pt x="9268865" y="591620"/>
                </a:cubicBezTo>
                <a:cubicBezTo>
                  <a:pt x="9241245" y="447413"/>
                  <a:pt x="9319542" y="266710"/>
                  <a:pt x="9268865" y="84517"/>
                </a:cubicBezTo>
                <a:cubicBezTo>
                  <a:pt x="9136731" y="92927"/>
                  <a:pt x="9091115" y="65878"/>
                  <a:pt x="8970374" y="84517"/>
                </a:cubicBezTo>
                <a:cubicBezTo>
                  <a:pt x="8849633" y="103156"/>
                  <a:pt x="8448420" y="34024"/>
                  <a:pt x="8304508" y="84517"/>
                </a:cubicBezTo>
                <a:cubicBezTo>
                  <a:pt x="8160596" y="135010"/>
                  <a:pt x="8134168" y="61219"/>
                  <a:pt x="8006017" y="84517"/>
                </a:cubicBezTo>
                <a:cubicBezTo>
                  <a:pt x="7877866" y="107815"/>
                  <a:pt x="7566224" y="28570"/>
                  <a:pt x="7431995" y="84517"/>
                </a:cubicBezTo>
                <a:cubicBezTo>
                  <a:pt x="7297766" y="140464"/>
                  <a:pt x="6948486" y="80806"/>
                  <a:pt x="6674287" y="84517"/>
                </a:cubicBezTo>
                <a:cubicBezTo>
                  <a:pt x="6400088" y="88228"/>
                  <a:pt x="6206690" y="18960"/>
                  <a:pt x="5916578" y="84517"/>
                </a:cubicBezTo>
                <a:cubicBezTo>
                  <a:pt x="5626466" y="150074"/>
                  <a:pt x="5583308" y="25824"/>
                  <a:pt x="5250713" y="84517"/>
                </a:cubicBezTo>
                <a:cubicBezTo>
                  <a:pt x="4918119" y="143210"/>
                  <a:pt x="4928307" y="53838"/>
                  <a:pt x="4768534" y="84517"/>
                </a:cubicBezTo>
                <a:cubicBezTo>
                  <a:pt x="4608761" y="115196"/>
                  <a:pt x="4598310" y="54200"/>
                  <a:pt x="4470043" y="84517"/>
                </a:cubicBezTo>
                <a:cubicBezTo>
                  <a:pt x="4341776" y="114834"/>
                  <a:pt x="4212783" y="43869"/>
                  <a:pt x="3987865" y="84517"/>
                </a:cubicBezTo>
                <a:cubicBezTo>
                  <a:pt x="3762947" y="125165"/>
                  <a:pt x="3514300" y="48337"/>
                  <a:pt x="3322000" y="84517"/>
                </a:cubicBezTo>
                <a:cubicBezTo>
                  <a:pt x="3129700" y="120697"/>
                  <a:pt x="2796817" y="68546"/>
                  <a:pt x="2564291" y="84517"/>
                </a:cubicBezTo>
                <a:cubicBezTo>
                  <a:pt x="2331765" y="100488"/>
                  <a:pt x="2413923" y="49773"/>
                  <a:pt x="2265800" y="84517"/>
                </a:cubicBezTo>
                <a:cubicBezTo>
                  <a:pt x="2117677" y="119261"/>
                  <a:pt x="2064686" y="83949"/>
                  <a:pt x="1967308" y="84517"/>
                </a:cubicBezTo>
                <a:cubicBezTo>
                  <a:pt x="1869930" y="85085"/>
                  <a:pt x="1419320" y="39766"/>
                  <a:pt x="1209600" y="84517"/>
                </a:cubicBezTo>
                <a:cubicBezTo>
                  <a:pt x="999880" y="129268"/>
                  <a:pt x="989174" y="55037"/>
                  <a:pt x="911108" y="84517"/>
                </a:cubicBezTo>
                <a:cubicBezTo>
                  <a:pt x="833042" y="113997"/>
                  <a:pt x="474008" y="12514"/>
                  <a:pt x="84517" y="84517"/>
                </a:cubicBezTo>
                <a:close/>
              </a:path>
            </a:pathLst>
          </a:custGeom>
          <a:solidFill>
            <a:srgbClr val="F5CCCD"/>
          </a:solidFill>
          <a:ln>
            <a:solidFill>
              <a:srgbClr val="F5CCCD"/>
            </a:solidFill>
            <a:extLst>
              <a:ext uri="{C807C97D-BFC1-408E-A445-0C87EB9F89A2}">
                <ask:lineSketchStyleProps xmlns:ask="http://schemas.microsoft.com/office/drawing/2018/sketchyshapes" sd="1219033472">
                  <a:custGeom>
                    <a:avLst/>
                    <a:gdLst>
                      <a:gd name="connsiteX0" fmla="*/ 0 w 11850798"/>
                      <a:gd name="connsiteY0" fmla="*/ 0 h 676137"/>
                      <a:gd name="connsiteX1" fmla="*/ 711048 w 11850798"/>
                      <a:gd name="connsiteY1" fmla="*/ 0 h 676137"/>
                      <a:gd name="connsiteX2" fmla="*/ 948064 w 11850798"/>
                      <a:gd name="connsiteY2" fmla="*/ 0 h 676137"/>
                      <a:gd name="connsiteX3" fmla="*/ 1422096 w 11850798"/>
                      <a:gd name="connsiteY3" fmla="*/ 0 h 676137"/>
                      <a:gd name="connsiteX4" fmla="*/ 2014636 w 11850798"/>
                      <a:gd name="connsiteY4" fmla="*/ 0 h 676137"/>
                      <a:gd name="connsiteX5" fmla="*/ 2370160 w 11850798"/>
                      <a:gd name="connsiteY5" fmla="*/ 0 h 676137"/>
                      <a:gd name="connsiteX6" fmla="*/ 3199715 w 11850798"/>
                      <a:gd name="connsiteY6" fmla="*/ 0 h 676137"/>
                      <a:gd name="connsiteX7" fmla="*/ 3436731 w 11850798"/>
                      <a:gd name="connsiteY7" fmla="*/ 0 h 676137"/>
                      <a:gd name="connsiteX8" fmla="*/ 3673747 w 11850798"/>
                      <a:gd name="connsiteY8" fmla="*/ 0 h 676137"/>
                      <a:gd name="connsiteX9" fmla="*/ 4147779 w 11850798"/>
                      <a:gd name="connsiteY9" fmla="*/ 0 h 676137"/>
                      <a:gd name="connsiteX10" fmla="*/ 4740319 w 11850798"/>
                      <a:gd name="connsiteY10" fmla="*/ 0 h 676137"/>
                      <a:gd name="connsiteX11" fmla="*/ 5451367 w 11850798"/>
                      <a:gd name="connsiteY11" fmla="*/ 0 h 676137"/>
                      <a:gd name="connsiteX12" fmla="*/ 6162415 w 11850798"/>
                      <a:gd name="connsiteY12" fmla="*/ 0 h 676137"/>
                      <a:gd name="connsiteX13" fmla="*/ 6991971 w 11850798"/>
                      <a:gd name="connsiteY13" fmla="*/ 0 h 676137"/>
                      <a:gd name="connsiteX14" fmla="*/ 7584511 w 11850798"/>
                      <a:gd name="connsiteY14" fmla="*/ 0 h 676137"/>
                      <a:gd name="connsiteX15" fmla="*/ 7821527 w 11850798"/>
                      <a:gd name="connsiteY15" fmla="*/ 0 h 676137"/>
                      <a:gd name="connsiteX16" fmla="*/ 8651083 w 11850798"/>
                      <a:gd name="connsiteY16" fmla="*/ 0 h 676137"/>
                      <a:gd name="connsiteX17" fmla="*/ 9243622 w 11850798"/>
                      <a:gd name="connsiteY17" fmla="*/ 0 h 676137"/>
                      <a:gd name="connsiteX18" fmla="*/ 9836162 w 11850798"/>
                      <a:gd name="connsiteY18" fmla="*/ 0 h 676137"/>
                      <a:gd name="connsiteX19" fmla="*/ 10191686 w 11850798"/>
                      <a:gd name="connsiteY19" fmla="*/ 0 h 676137"/>
                      <a:gd name="connsiteX20" fmla="*/ 11021242 w 11850798"/>
                      <a:gd name="connsiteY20" fmla="*/ 0 h 676137"/>
                      <a:gd name="connsiteX21" fmla="*/ 11850798 w 11850798"/>
                      <a:gd name="connsiteY21" fmla="*/ 0 h 676137"/>
                      <a:gd name="connsiteX22" fmla="*/ 11850798 w 11850798"/>
                      <a:gd name="connsiteY22" fmla="*/ 351591 h 676137"/>
                      <a:gd name="connsiteX23" fmla="*/ 11850798 w 11850798"/>
                      <a:gd name="connsiteY23" fmla="*/ 676137 h 676137"/>
                      <a:gd name="connsiteX24" fmla="*/ 11613782 w 11850798"/>
                      <a:gd name="connsiteY24" fmla="*/ 676137 h 676137"/>
                      <a:gd name="connsiteX25" fmla="*/ 10902734 w 11850798"/>
                      <a:gd name="connsiteY25" fmla="*/ 676137 h 676137"/>
                      <a:gd name="connsiteX26" fmla="*/ 10428702 w 11850798"/>
                      <a:gd name="connsiteY26" fmla="*/ 676137 h 676137"/>
                      <a:gd name="connsiteX27" fmla="*/ 10073178 w 11850798"/>
                      <a:gd name="connsiteY27" fmla="*/ 676137 h 676137"/>
                      <a:gd name="connsiteX28" fmla="*/ 9362130 w 11850798"/>
                      <a:gd name="connsiteY28" fmla="*/ 676137 h 676137"/>
                      <a:gd name="connsiteX29" fmla="*/ 8651083 w 11850798"/>
                      <a:gd name="connsiteY29" fmla="*/ 676137 h 676137"/>
                      <a:gd name="connsiteX30" fmla="*/ 7940035 w 11850798"/>
                      <a:gd name="connsiteY30" fmla="*/ 676137 h 676137"/>
                      <a:gd name="connsiteX31" fmla="*/ 7703019 w 11850798"/>
                      <a:gd name="connsiteY31" fmla="*/ 676137 h 676137"/>
                      <a:gd name="connsiteX32" fmla="*/ 7347495 w 11850798"/>
                      <a:gd name="connsiteY32" fmla="*/ 676137 h 676137"/>
                      <a:gd name="connsiteX33" fmla="*/ 6636447 w 11850798"/>
                      <a:gd name="connsiteY33" fmla="*/ 676137 h 676137"/>
                      <a:gd name="connsiteX34" fmla="*/ 5806891 w 11850798"/>
                      <a:gd name="connsiteY34" fmla="*/ 676137 h 676137"/>
                      <a:gd name="connsiteX35" fmla="*/ 4977335 w 11850798"/>
                      <a:gd name="connsiteY35" fmla="*/ 676137 h 676137"/>
                      <a:gd name="connsiteX36" fmla="*/ 4384795 w 11850798"/>
                      <a:gd name="connsiteY36" fmla="*/ 676137 h 676137"/>
                      <a:gd name="connsiteX37" fmla="*/ 3910763 w 11850798"/>
                      <a:gd name="connsiteY37" fmla="*/ 676137 h 676137"/>
                      <a:gd name="connsiteX38" fmla="*/ 3318223 w 11850798"/>
                      <a:gd name="connsiteY38" fmla="*/ 676137 h 676137"/>
                      <a:gd name="connsiteX39" fmla="*/ 2725684 w 11850798"/>
                      <a:gd name="connsiteY39" fmla="*/ 676137 h 676137"/>
                      <a:gd name="connsiteX40" fmla="*/ 2488668 w 11850798"/>
                      <a:gd name="connsiteY40" fmla="*/ 676137 h 676137"/>
                      <a:gd name="connsiteX41" fmla="*/ 1777620 w 11850798"/>
                      <a:gd name="connsiteY41" fmla="*/ 676137 h 676137"/>
                      <a:gd name="connsiteX42" fmla="*/ 1066572 w 11850798"/>
                      <a:gd name="connsiteY42" fmla="*/ 676137 h 676137"/>
                      <a:gd name="connsiteX43" fmla="*/ 829556 w 11850798"/>
                      <a:gd name="connsiteY43" fmla="*/ 676137 h 676137"/>
                      <a:gd name="connsiteX44" fmla="*/ 0 w 11850798"/>
                      <a:gd name="connsiteY44" fmla="*/ 676137 h 676137"/>
                      <a:gd name="connsiteX45" fmla="*/ 0 w 11850798"/>
                      <a:gd name="connsiteY45" fmla="*/ 344830 h 676137"/>
                      <a:gd name="connsiteX46" fmla="*/ 0 w 11850798"/>
                      <a:gd name="connsiteY46" fmla="*/ 0 h 676137"/>
                      <a:gd name="connsiteX47" fmla="*/ 84517 w 11850798"/>
                      <a:gd name="connsiteY47" fmla="*/ 84517 h 676137"/>
                      <a:gd name="connsiteX48" fmla="*/ 84517 w 11850798"/>
                      <a:gd name="connsiteY48" fmla="*/ 591620 h 676137"/>
                      <a:gd name="connsiteX49" fmla="*/ 318152 w 11850798"/>
                      <a:gd name="connsiteY49" fmla="*/ 591620 h 676137"/>
                      <a:gd name="connsiteX50" fmla="*/ 551788 w 11850798"/>
                      <a:gd name="connsiteY50" fmla="*/ 591620 h 676137"/>
                      <a:gd name="connsiteX51" fmla="*/ 785423 w 11850798"/>
                      <a:gd name="connsiteY51" fmla="*/ 591620 h 676137"/>
                      <a:gd name="connsiteX52" fmla="*/ 1135876 w 11850798"/>
                      <a:gd name="connsiteY52" fmla="*/ 591620 h 676137"/>
                      <a:gd name="connsiteX53" fmla="*/ 1603146 w 11850798"/>
                      <a:gd name="connsiteY53" fmla="*/ 591620 h 676137"/>
                      <a:gd name="connsiteX54" fmla="*/ 1953599 w 11850798"/>
                      <a:gd name="connsiteY54" fmla="*/ 591620 h 676137"/>
                      <a:gd name="connsiteX55" fmla="*/ 2304052 w 11850798"/>
                      <a:gd name="connsiteY55" fmla="*/ 591620 h 676137"/>
                      <a:gd name="connsiteX56" fmla="*/ 2654505 w 11850798"/>
                      <a:gd name="connsiteY56" fmla="*/ 591620 h 676137"/>
                      <a:gd name="connsiteX57" fmla="*/ 3355411 w 11850798"/>
                      <a:gd name="connsiteY57" fmla="*/ 591620 h 676137"/>
                      <a:gd name="connsiteX58" fmla="*/ 3705864 w 11850798"/>
                      <a:gd name="connsiteY58" fmla="*/ 591620 h 676137"/>
                      <a:gd name="connsiteX59" fmla="*/ 4289952 w 11850798"/>
                      <a:gd name="connsiteY59" fmla="*/ 591620 h 676137"/>
                      <a:gd name="connsiteX60" fmla="*/ 4640405 w 11850798"/>
                      <a:gd name="connsiteY60" fmla="*/ 591620 h 676137"/>
                      <a:gd name="connsiteX61" fmla="*/ 5458128 w 11850798"/>
                      <a:gd name="connsiteY61" fmla="*/ 591620 h 676137"/>
                      <a:gd name="connsiteX62" fmla="*/ 6159034 w 11850798"/>
                      <a:gd name="connsiteY62" fmla="*/ 591620 h 676137"/>
                      <a:gd name="connsiteX63" fmla="*/ 6743122 w 11850798"/>
                      <a:gd name="connsiteY63" fmla="*/ 591620 h 676137"/>
                      <a:gd name="connsiteX64" fmla="*/ 7093575 w 11850798"/>
                      <a:gd name="connsiteY64" fmla="*/ 591620 h 676137"/>
                      <a:gd name="connsiteX65" fmla="*/ 7327211 w 11850798"/>
                      <a:gd name="connsiteY65" fmla="*/ 591620 h 676137"/>
                      <a:gd name="connsiteX66" fmla="*/ 8028117 w 11850798"/>
                      <a:gd name="connsiteY66" fmla="*/ 591620 h 676137"/>
                      <a:gd name="connsiteX67" fmla="*/ 8845840 w 11850798"/>
                      <a:gd name="connsiteY67" fmla="*/ 591620 h 676137"/>
                      <a:gd name="connsiteX68" fmla="*/ 9663563 w 11850798"/>
                      <a:gd name="connsiteY68" fmla="*/ 591620 h 676137"/>
                      <a:gd name="connsiteX69" fmla="*/ 10364469 w 11850798"/>
                      <a:gd name="connsiteY69" fmla="*/ 591620 h 676137"/>
                      <a:gd name="connsiteX70" fmla="*/ 10831740 w 11850798"/>
                      <a:gd name="connsiteY70" fmla="*/ 591620 h 676137"/>
                      <a:gd name="connsiteX71" fmla="*/ 11065375 w 11850798"/>
                      <a:gd name="connsiteY71" fmla="*/ 591620 h 676137"/>
                      <a:gd name="connsiteX72" fmla="*/ 11766281 w 11850798"/>
                      <a:gd name="connsiteY72" fmla="*/ 591620 h 676137"/>
                      <a:gd name="connsiteX73" fmla="*/ 11766281 w 11850798"/>
                      <a:gd name="connsiteY73" fmla="*/ 84517 h 676137"/>
                      <a:gd name="connsiteX74" fmla="*/ 11415828 w 11850798"/>
                      <a:gd name="connsiteY74" fmla="*/ 84517 h 676137"/>
                      <a:gd name="connsiteX75" fmla="*/ 10948558 w 11850798"/>
                      <a:gd name="connsiteY75" fmla="*/ 84517 h 676137"/>
                      <a:gd name="connsiteX76" fmla="*/ 10364469 w 11850798"/>
                      <a:gd name="connsiteY76" fmla="*/ 84517 h 676137"/>
                      <a:gd name="connsiteX77" fmla="*/ 9663563 w 11850798"/>
                      <a:gd name="connsiteY77" fmla="*/ 84517 h 676137"/>
                      <a:gd name="connsiteX78" fmla="*/ 9196293 w 11850798"/>
                      <a:gd name="connsiteY78" fmla="*/ 84517 h 676137"/>
                      <a:gd name="connsiteX79" fmla="*/ 8612205 w 11850798"/>
                      <a:gd name="connsiteY79" fmla="*/ 84517 h 676137"/>
                      <a:gd name="connsiteX80" fmla="*/ 7911299 w 11850798"/>
                      <a:gd name="connsiteY80" fmla="*/ 84517 h 676137"/>
                      <a:gd name="connsiteX81" fmla="*/ 7327211 w 11850798"/>
                      <a:gd name="connsiteY81" fmla="*/ 84517 h 676137"/>
                      <a:gd name="connsiteX82" fmla="*/ 6626305 w 11850798"/>
                      <a:gd name="connsiteY82" fmla="*/ 84517 h 676137"/>
                      <a:gd name="connsiteX83" fmla="*/ 6042217 w 11850798"/>
                      <a:gd name="connsiteY83" fmla="*/ 84517 h 676137"/>
                      <a:gd name="connsiteX84" fmla="*/ 5574946 w 11850798"/>
                      <a:gd name="connsiteY84" fmla="*/ 84517 h 676137"/>
                      <a:gd name="connsiteX85" fmla="*/ 5341311 w 11850798"/>
                      <a:gd name="connsiteY85" fmla="*/ 84517 h 676137"/>
                      <a:gd name="connsiteX86" fmla="*/ 4523587 w 11850798"/>
                      <a:gd name="connsiteY86" fmla="*/ 84517 h 676137"/>
                      <a:gd name="connsiteX87" fmla="*/ 3822681 w 11850798"/>
                      <a:gd name="connsiteY87" fmla="*/ 84517 h 676137"/>
                      <a:gd name="connsiteX88" fmla="*/ 3121776 w 11850798"/>
                      <a:gd name="connsiteY88" fmla="*/ 84517 h 676137"/>
                      <a:gd name="connsiteX89" fmla="*/ 2654505 w 11850798"/>
                      <a:gd name="connsiteY89" fmla="*/ 84517 h 676137"/>
                      <a:gd name="connsiteX90" fmla="*/ 1953599 w 11850798"/>
                      <a:gd name="connsiteY90" fmla="*/ 84517 h 676137"/>
                      <a:gd name="connsiteX91" fmla="*/ 1369511 w 11850798"/>
                      <a:gd name="connsiteY91" fmla="*/ 84517 h 676137"/>
                      <a:gd name="connsiteX92" fmla="*/ 668605 w 11850798"/>
                      <a:gd name="connsiteY92" fmla="*/ 84517 h 676137"/>
                      <a:gd name="connsiteX93" fmla="*/ 84517 w 11850798"/>
                      <a:gd name="connsiteY93" fmla="*/ 84517 h 6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1850798" h="676137" fill="none" extrusionOk="0">
                        <a:moveTo>
                          <a:pt x="0" y="0"/>
                        </a:moveTo>
                        <a:cubicBezTo>
                          <a:pt x="277232" y="-5495"/>
                          <a:pt x="381365" y="41081"/>
                          <a:pt x="711048" y="0"/>
                        </a:cubicBezTo>
                        <a:cubicBezTo>
                          <a:pt x="1040731" y="-41081"/>
                          <a:pt x="848687" y="23298"/>
                          <a:pt x="948064" y="0"/>
                        </a:cubicBezTo>
                        <a:cubicBezTo>
                          <a:pt x="1047441" y="-23298"/>
                          <a:pt x="1290769" y="53120"/>
                          <a:pt x="1422096" y="0"/>
                        </a:cubicBezTo>
                        <a:cubicBezTo>
                          <a:pt x="1553423" y="-53120"/>
                          <a:pt x="1756900" y="17471"/>
                          <a:pt x="2014636" y="0"/>
                        </a:cubicBezTo>
                        <a:cubicBezTo>
                          <a:pt x="2272372" y="-17471"/>
                          <a:pt x="2233512" y="2244"/>
                          <a:pt x="2370160" y="0"/>
                        </a:cubicBezTo>
                        <a:cubicBezTo>
                          <a:pt x="2506808" y="-2244"/>
                          <a:pt x="3009703" y="18016"/>
                          <a:pt x="3199715" y="0"/>
                        </a:cubicBezTo>
                        <a:cubicBezTo>
                          <a:pt x="3389728" y="-18016"/>
                          <a:pt x="3354450" y="25077"/>
                          <a:pt x="3436731" y="0"/>
                        </a:cubicBezTo>
                        <a:cubicBezTo>
                          <a:pt x="3519012" y="-25077"/>
                          <a:pt x="3624617" y="22863"/>
                          <a:pt x="3673747" y="0"/>
                        </a:cubicBezTo>
                        <a:cubicBezTo>
                          <a:pt x="3722877" y="-22863"/>
                          <a:pt x="3962269" y="2645"/>
                          <a:pt x="4147779" y="0"/>
                        </a:cubicBezTo>
                        <a:cubicBezTo>
                          <a:pt x="4333289" y="-2645"/>
                          <a:pt x="4603622" y="68269"/>
                          <a:pt x="4740319" y="0"/>
                        </a:cubicBezTo>
                        <a:cubicBezTo>
                          <a:pt x="4877016" y="-68269"/>
                          <a:pt x="5219685" y="65537"/>
                          <a:pt x="5451367" y="0"/>
                        </a:cubicBezTo>
                        <a:cubicBezTo>
                          <a:pt x="5683049" y="-65537"/>
                          <a:pt x="5938679" y="29021"/>
                          <a:pt x="6162415" y="0"/>
                        </a:cubicBezTo>
                        <a:cubicBezTo>
                          <a:pt x="6386151" y="-29021"/>
                          <a:pt x="6818326" y="20616"/>
                          <a:pt x="6991971" y="0"/>
                        </a:cubicBezTo>
                        <a:cubicBezTo>
                          <a:pt x="7165616" y="-20616"/>
                          <a:pt x="7331709" y="56952"/>
                          <a:pt x="7584511" y="0"/>
                        </a:cubicBezTo>
                        <a:cubicBezTo>
                          <a:pt x="7837313" y="-56952"/>
                          <a:pt x="7773681" y="10605"/>
                          <a:pt x="7821527" y="0"/>
                        </a:cubicBezTo>
                        <a:cubicBezTo>
                          <a:pt x="7869373" y="-10605"/>
                          <a:pt x="8370210" y="41666"/>
                          <a:pt x="8651083" y="0"/>
                        </a:cubicBezTo>
                        <a:cubicBezTo>
                          <a:pt x="8931956" y="-41666"/>
                          <a:pt x="9055525" y="52104"/>
                          <a:pt x="9243622" y="0"/>
                        </a:cubicBezTo>
                        <a:cubicBezTo>
                          <a:pt x="9431719" y="-52104"/>
                          <a:pt x="9694853" y="37450"/>
                          <a:pt x="9836162" y="0"/>
                        </a:cubicBezTo>
                        <a:cubicBezTo>
                          <a:pt x="9977471" y="-37450"/>
                          <a:pt x="10089406" y="20173"/>
                          <a:pt x="10191686" y="0"/>
                        </a:cubicBezTo>
                        <a:cubicBezTo>
                          <a:pt x="10293966" y="-20173"/>
                          <a:pt x="10662148" y="95754"/>
                          <a:pt x="11021242" y="0"/>
                        </a:cubicBezTo>
                        <a:cubicBezTo>
                          <a:pt x="11380336" y="-95754"/>
                          <a:pt x="11482179" y="98465"/>
                          <a:pt x="11850798" y="0"/>
                        </a:cubicBezTo>
                        <a:cubicBezTo>
                          <a:pt x="11882285" y="157843"/>
                          <a:pt x="11831138" y="257159"/>
                          <a:pt x="11850798" y="351591"/>
                        </a:cubicBezTo>
                        <a:cubicBezTo>
                          <a:pt x="11870458" y="446023"/>
                          <a:pt x="11830343" y="529241"/>
                          <a:pt x="11850798" y="676137"/>
                        </a:cubicBezTo>
                        <a:cubicBezTo>
                          <a:pt x="11754278" y="691255"/>
                          <a:pt x="11686911" y="667630"/>
                          <a:pt x="11613782" y="676137"/>
                        </a:cubicBezTo>
                        <a:cubicBezTo>
                          <a:pt x="11540653" y="684644"/>
                          <a:pt x="11258252" y="594781"/>
                          <a:pt x="10902734" y="676137"/>
                        </a:cubicBezTo>
                        <a:cubicBezTo>
                          <a:pt x="10547216" y="757493"/>
                          <a:pt x="10639811" y="648667"/>
                          <a:pt x="10428702" y="676137"/>
                        </a:cubicBezTo>
                        <a:cubicBezTo>
                          <a:pt x="10217593" y="703607"/>
                          <a:pt x="10238158" y="665102"/>
                          <a:pt x="10073178" y="676137"/>
                        </a:cubicBezTo>
                        <a:cubicBezTo>
                          <a:pt x="9908198" y="687172"/>
                          <a:pt x="9523291" y="649997"/>
                          <a:pt x="9362130" y="676137"/>
                        </a:cubicBezTo>
                        <a:cubicBezTo>
                          <a:pt x="9200969" y="702277"/>
                          <a:pt x="8797867" y="658391"/>
                          <a:pt x="8651083" y="676137"/>
                        </a:cubicBezTo>
                        <a:cubicBezTo>
                          <a:pt x="8504299" y="693883"/>
                          <a:pt x="8228394" y="666351"/>
                          <a:pt x="7940035" y="676137"/>
                        </a:cubicBezTo>
                        <a:cubicBezTo>
                          <a:pt x="7651676" y="685923"/>
                          <a:pt x="7818071" y="657450"/>
                          <a:pt x="7703019" y="676137"/>
                        </a:cubicBezTo>
                        <a:cubicBezTo>
                          <a:pt x="7587967" y="694824"/>
                          <a:pt x="7432741" y="633731"/>
                          <a:pt x="7347495" y="676137"/>
                        </a:cubicBezTo>
                        <a:cubicBezTo>
                          <a:pt x="7262249" y="718543"/>
                          <a:pt x="6971912" y="635783"/>
                          <a:pt x="6636447" y="676137"/>
                        </a:cubicBezTo>
                        <a:cubicBezTo>
                          <a:pt x="6300982" y="716491"/>
                          <a:pt x="6001190" y="646149"/>
                          <a:pt x="5806891" y="676137"/>
                        </a:cubicBezTo>
                        <a:cubicBezTo>
                          <a:pt x="5612592" y="706125"/>
                          <a:pt x="5368154" y="608465"/>
                          <a:pt x="4977335" y="676137"/>
                        </a:cubicBezTo>
                        <a:cubicBezTo>
                          <a:pt x="4586516" y="743809"/>
                          <a:pt x="4666313" y="610833"/>
                          <a:pt x="4384795" y="676137"/>
                        </a:cubicBezTo>
                        <a:cubicBezTo>
                          <a:pt x="4103277" y="741441"/>
                          <a:pt x="4081199" y="667222"/>
                          <a:pt x="3910763" y="676137"/>
                        </a:cubicBezTo>
                        <a:cubicBezTo>
                          <a:pt x="3740327" y="685052"/>
                          <a:pt x="3581971" y="647933"/>
                          <a:pt x="3318223" y="676137"/>
                        </a:cubicBezTo>
                        <a:cubicBezTo>
                          <a:pt x="3054475" y="704341"/>
                          <a:pt x="2910681" y="658430"/>
                          <a:pt x="2725684" y="676137"/>
                        </a:cubicBezTo>
                        <a:cubicBezTo>
                          <a:pt x="2540687" y="693844"/>
                          <a:pt x="2540075" y="672097"/>
                          <a:pt x="2488668" y="676137"/>
                        </a:cubicBezTo>
                        <a:cubicBezTo>
                          <a:pt x="2437261" y="680177"/>
                          <a:pt x="2116284" y="632127"/>
                          <a:pt x="1777620" y="676137"/>
                        </a:cubicBezTo>
                        <a:cubicBezTo>
                          <a:pt x="1438956" y="720147"/>
                          <a:pt x="1355004" y="631411"/>
                          <a:pt x="1066572" y="676137"/>
                        </a:cubicBezTo>
                        <a:cubicBezTo>
                          <a:pt x="778140" y="720863"/>
                          <a:pt x="918709" y="655684"/>
                          <a:pt x="829556" y="676137"/>
                        </a:cubicBezTo>
                        <a:cubicBezTo>
                          <a:pt x="740403" y="696590"/>
                          <a:pt x="395343" y="611791"/>
                          <a:pt x="0" y="676137"/>
                        </a:cubicBezTo>
                        <a:cubicBezTo>
                          <a:pt x="-11937" y="545579"/>
                          <a:pt x="9008" y="439017"/>
                          <a:pt x="0" y="344830"/>
                        </a:cubicBezTo>
                        <a:cubicBezTo>
                          <a:pt x="-9008" y="250643"/>
                          <a:pt x="33596" y="108096"/>
                          <a:pt x="0" y="0"/>
                        </a:cubicBezTo>
                        <a:close/>
                        <a:moveTo>
                          <a:pt x="84517" y="84517"/>
                        </a:moveTo>
                        <a:cubicBezTo>
                          <a:pt x="101835" y="244230"/>
                          <a:pt x="36397" y="346547"/>
                          <a:pt x="84517" y="591620"/>
                        </a:cubicBezTo>
                        <a:cubicBezTo>
                          <a:pt x="177178" y="576146"/>
                          <a:pt x="202614" y="596441"/>
                          <a:pt x="318152" y="591620"/>
                        </a:cubicBezTo>
                        <a:cubicBezTo>
                          <a:pt x="433691" y="586799"/>
                          <a:pt x="495841" y="608746"/>
                          <a:pt x="551788" y="591620"/>
                        </a:cubicBezTo>
                        <a:cubicBezTo>
                          <a:pt x="607735" y="574494"/>
                          <a:pt x="738582" y="594592"/>
                          <a:pt x="785423" y="591620"/>
                        </a:cubicBezTo>
                        <a:cubicBezTo>
                          <a:pt x="832264" y="588648"/>
                          <a:pt x="969381" y="632644"/>
                          <a:pt x="1135876" y="591620"/>
                        </a:cubicBezTo>
                        <a:cubicBezTo>
                          <a:pt x="1302371" y="550596"/>
                          <a:pt x="1382211" y="609957"/>
                          <a:pt x="1603146" y="591620"/>
                        </a:cubicBezTo>
                        <a:cubicBezTo>
                          <a:pt x="1824081" y="573283"/>
                          <a:pt x="1842814" y="626237"/>
                          <a:pt x="1953599" y="591620"/>
                        </a:cubicBezTo>
                        <a:cubicBezTo>
                          <a:pt x="2064384" y="557003"/>
                          <a:pt x="2182873" y="621787"/>
                          <a:pt x="2304052" y="591620"/>
                        </a:cubicBezTo>
                        <a:cubicBezTo>
                          <a:pt x="2425231" y="561453"/>
                          <a:pt x="2576450" y="609290"/>
                          <a:pt x="2654505" y="591620"/>
                        </a:cubicBezTo>
                        <a:cubicBezTo>
                          <a:pt x="2732560" y="573950"/>
                          <a:pt x="3124367" y="603006"/>
                          <a:pt x="3355411" y="591620"/>
                        </a:cubicBezTo>
                        <a:cubicBezTo>
                          <a:pt x="3586455" y="580234"/>
                          <a:pt x="3599131" y="626896"/>
                          <a:pt x="3705864" y="591620"/>
                        </a:cubicBezTo>
                        <a:cubicBezTo>
                          <a:pt x="3812597" y="556344"/>
                          <a:pt x="4150840" y="643058"/>
                          <a:pt x="4289952" y="591620"/>
                        </a:cubicBezTo>
                        <a:cubicBezTo>
                          <a:pt x="4429064" y="540182"/>
                          <a:pt x="4568516" y="622003"/>
                          <a:pt x="4640405" y="591620"/>
                        </a:cubicBezTo>
                        <a:cubicBezTo>
                          <a:pt x="4712294" y="561237"/>
                          <a:pt x="5159692" y="678273"/>
                          <a:pt x="5458128" y="591620"/>
                        </a:cubicBezTo>
                        <a:cubicBezTo>
                          <a:pt x="5756564" y="504967"/>
                          <a:pt x="5986392" y="667280"/>
                          <a:pt x="6159034" y="591620"/>
                        </a:cubicBezTo>
                        <a:cubicBezTo>
                          <a:pt x="6331676" y="515960"/>
                          <a:pt x="6501741" y="607229"/>
                          <a:pt x="6743122" y="591620"/>
                        </a:cubicBezTo>
                        <a:cubicBezTo>
                          <a:pt x="6984503" y="576011"/>
                          <a:pt x="6958141" y="605763"/>
                          <a:pt x="7093575" y="591620"/>
                        </a:cubicBezTo>
                        <a:cubicBezTo>
                          <a:pt x="7229009" y="577477"/>
                          <a:pt x="7268098" y="619207"/>
                          <a:pt x="7327211" y="591620"/>
                        </a:cubicBezTo>
                        <a:cubicBezTo>
                          <a:pt x="7386324" y="564033"/>
                          <a:pt x="7709054" y="659370"/>
                          <a:pt x="8028117" y="591620"/>
                        </a:cubicBezTo>
                        <a:cubicBezTo>
                          <a:pt x="8347180" y="523870"/>
                          <a:pt x="8461395" y="671172"/>
                          <a:pt x="8845840" y="591620"/>
                        </a:cubicBezTo>
                        <a:cubicBezTo>
                          <a:pt x="9230285" y="512068"/>
                          <a:pt x="9263512" y="671263"/>
                          <a:pt x="9663563" y="591620"/>
                        </a:cubicBezTo>
                        <a:cubicBezTo>
                          <a:pt x="10063614" y="511977"/>
                          <a:pt x="10195191" y="623992"/>
                          <a:pt x="10364469" y="591620"/>
                        </a:cubicBezTo>
                        <a:cubicBezTo>
                          <a:pt x="10533747" y="559248"/>
                          <a:pt x="10670557" y="634173"/>
                          <a:pt x="10831740" y="591620"/>
                        </a:cubicBezTo>
                        <a:cubicBezTo>
                          <a:pt x="10992923" y="549067"/>
                          <a:pt x="10960491" y="612229"/>
                          <a:pt x="11065375" y="591620"/>
                        </a:cubicBezTo>
                        <a:cubicBezTo>
                          <a:pt x="11170259" y="571011"/>
                          <a:pt x="11484603" y="603551"/>
                          <a:pt x="11766281" y="591620"/>
                        </a:cubicBezTo>
                        <a:cubicBezTo>
                          <a:pt x="11722074" y="372888"/>
                          <a:pt x="11788660" y="188812"/>
                          <a:pt x="11766281" y="84517"/>
                        </a:cubicBezTo>
                        <a:cubicBezTo>
                          <a:pt x="11633937" y="111720"/>
                          <a:pt x="11513660" y="49400"/>
                          <a:pt x="11415828" y="84517"/>
                        </a:cubicBezTo>
                        <a:cubicBezTo>
                          <a:pt x="11317996" y="119634"/>
                          <a:pt x="11060844" y="76571"/>
                          <a:pt x="10948558" y="84517"/>
                        </a:cubicBezTo>
                        <a:cubicBezTo>
                          <a:pt x="10836272" y="92463"/>
                          <a:pt x="10483533" y="69955"/>
                          <a:pt x="10364469" y="84517"/>
                        </a:cubicBezTo>
                        <a:cubicBezTo>
                          <a:pt x="10245405" y="99079"/>
                          <a:pt x="9918531" y="65783"/>
                          <a:pt x="9663563" y="84517"/>
                        </a:cubicBezTo>
                        <a:cubicBezTo>
                          <a:pt x="9408595" y="103251"/>
                          <a:pt x="9411984" y="36083"/>
                          <a:pt x="9196293" y="84517"/>
                        </a:cubicBezTo>
                        <a:cubicBezTo>
                          <a:pt x="8980602" y="132951"/>
                          <a:pt x="8775945" y="70360"/>
                          <a:pt x="8612205" y="84517"/>
                        </a:cubicBezTo>
                        <a:cubicBezTo>
                          <a:pt x="8448465" y="98674"/>
                          <a:pt x="8252750" y="4848"/>
                          <a:pt x="7911299" y="84517"/>
                        </a:cubicBezTo>
                        <a:cubicBezTo>
                          <a:pt x="7569848" y="164186"/>
                          <a:pt x="7601109" y="26393"/>
                          <a:pt x="7327211" y="84517"/>
                        </a:cubicBezTo>
                        <a:cubicBezTo>
                          <a:pt x="7053313" y="142641"/>
                          <a:pt x="6974818" y="38146"/>
                          <a:pt x="6626305" y="84517"/>
                        </a:cubicBezTo>
                        <a:cubicBezTo>
                          <a:pt x="6277792" y="130888"/>
                          <a:pt x="6164493" y="50683"/>
                          <a:pt x="6042217" y="84517"/>
                        </a:cubicBezTo>
                        <a:cubicBezTo>
                          <a:pt x="5919941" y="118351"/>
                          <a:pt x="5795176" y="64187"/>
                          <a:pt x="5574946" y="84517"/>
                        </a:cubicBezTo>
                        <a:cubicBezTo>
                          <a:pt x="5354716" y="104847"/>
                          <a:pt x="5426531" y="78921"/>
                          <a:pt x="5341311" y="84517"/>
                        </a:cubicBezTo>
                        <a:cubicBezTo>
                          <a:pt x="5256092" y="90113"/>
                          <a:pt x="4778601" y="-10737"/>
                          <a:pt x="4523587" y="84517"/>
                        </a:cubicBezTo>
                        <a:cubicBezTo>
                          <a:pt x="4268573" y="179771"/>
                          <a:pt x="4015192" y="50468"/>
                          <a:pt x="3822681" y="84517"/>
                        </a:cubicBezTo>
                        <a:cubicBezTo>
                          <a:pt x="3630170" y="118566"/>
                          <a:pt x="3414843" y="36314"/>
                          <a:pt x="3121776" y="84517"/>
                        </a:cubicBezTo>
                        <a:cubicBezTo>
                          <a:pt x="2828710" y="132720"/>
                          <a:pt x="2786676" y="62704"/>
                          <a:pt x="2654505" y="84517"/>
                        </a:cubicBezTo>
                        <a:cubicBezTo>
                          <a:pt x="2522334" y="106330"/>
                          <a:pt x="2139364" y="22342"/>
                          <a:pt x="1953599" y="84517"/>
                        </a:cubicBezTo>
                        <a:cubicBezTo>
                          <a:pt x="1767834" y="146692"/>
                          <a:pt x="1626412" y="38918"/>
                          <a:pt x="1369511" y="84517"/>
                        </a:cubicBezTo>
                        <a:cubicBezTo>
                          <a:pt x="1112610" y="130116"/>
                          <a:pt x="954124" y="28644"/>
                          <a:pt x="668605" y="84517"/>
                        </a:cubicBezTo>
                        <a:cubicBezTo>
                          <a:pt x="383086" y="140390"/>
                          <a:pt x="204979" y="79856"/>
                          <a:pt x="84517" y="84517"/>
                        </a:cubicBezTo>
                        <a:close/>
                      </a:path>
                      <a:path w="11850798" h="676137" stroke="0" extrusionOk="0">
                        <a:moveTo>
                          <a:pt x="0" y="0"/>
                        </a:moveTo>
                        <a:cubicBezTo>
                          <a:pt x="229858" y="-53769"/>
                          <a:pt x="368611" y="45320"/>
                          <a:pt x="474032" y="0"/>
                        </a:cubicBezTo>
                        <a:cubicBezTo>
                          <a:pt x="579453" y="-45320"/>
                          <a:pt x="628496" y="11873"/>
                          <a:pt x="711048" y="0"/>
                        </a:cubicBezTo>
                        <a:cubicBezTo>
                          <a:pt x="793600" y="-11873"/>
                          <a:pt x="1304256" y="19082"/>
                          <a:pt x="1540604" y="0"/>
                        </a:cubicBezTo>
                        <a:cubicBezTo>
                          <a:pt x="1776952" y="-19082"/>
                          <a:pt x="1844614" y="52535"/>
                          <a:pt x="2014636" y="0"/>
                        </a:cubicBezTo>
                        <a:cubicBezTo>
                          <a:pt x="2184658" y="-52535"/>
                          <a:pt x="2272643" y="55771"/>
                          <a:pt x="2488668" y="0"/>
                        </a:cubicBezTo>
                        <a:cubicBezTo>
                          <a:pt x="2704693" y="-55771"/>
                          <a:pt x="3059181" y="88778"/>
                          <a:pt x="3318223" y="0"/>
                        </a:cubicBezTo>
                        <a:cubicBezTo>
                          <a:pt x="3577265" y="-88778"/>
                          <a:pt x="3531166" y="39070"/>
                          <a:pt x="3673747" y="0"/>
                        </a:cubicBezTo>
                        <a:cubicBezTo>
                          <a:pt x="3816328" y="-39070"/>
                          <a:pt x="4108720" y="47758"/>
                          <a:pt x="4503303" y="0"/>
                        </a:cubicBezTo>
                        <a:cubicBezTo>
                          <a:pt x="4897886" y="-47758"/>
                          <a:pt x="4948435" y="66839"/>
                          <a:pt x="5332859" y="0"/>
                        </a:cubicBezTo>
                        <a:cubicBezTo>
                          <a:pt x="5717283" y="-66839"/>
                          <a:pt x="5661366" y="61407"/>
                          <a:pt x="5925399" y="0"/>
                        </a:cubicBezTo>
                        <a:cubicBezTo>
                          <a:pt x="6189432" y="-61407"/>
                          <a:pt x="6392284" y="33093"/>
                          <a:pt x="6754955" y="0"/>
                        </a:cubicBezTo>
                        <a:cubicBezTo>
                          <a:pt x="7117626" y="-33093"/>
                          <a:pt x="7064091" y="18983"/>
                          <a:pt x="7228987" y="0"/>
                        </a:cubicBezTo>
                        <a:cubicBezTo>
                          <a:pt x="7393883" y="-18983"/>
                          <a:pt x="7511175" y="8576"/>
                          <a:pt x="7703019" y="0"/>
                        </a:cubicBezTo>
                        <a:cubicBezTo>
                          <a:pt x="7894863" y="-8576"/>
                          <a:pt x="8230629" y="25746"/>
                          <a:pt x="8414067" y="0"/>
                        </a:cubicBezTo>
                        <a:cubicBezTo>
                          <a:pt x="8597505" y="-25746"/>
                          <a:pt x="8741078" y="54885"/>
                          <a:pt x="8888099" y="0"/>
                        </a:cubicBezTo>
                        <a:cubicBezTo>
                          <a:pt x="9035120" y="-54885"/>
                          <a:pt x="9317316" y="21337"/>
                          <a:pt x="9717654" y="0"/>
                        </a:cubicBezTo>
                        <a:cubicBezTo>
                          <a:pt x="10117992" y="-21337"/>
                          <a:pt x="10369055" y="70335"/>
                          <a:pt x="10547210" y="0"/>
                        </a:cubicBezTo>
                        <a:cubicBezTo>
                          <a:pt x="10725365" y="-70335"/>
                          <a:pt x="10993656" y="58178"/>
                          <a:pt x="11139750" y="0"/>
                        </a:cubicBezTo>
                        <a:cubicBezTo>
                          <a:pt x="11285844" y="-58178"/>
                          <a:pt x="11591966" y="22559"/>
                          <a:pt x="11850798" y="0"/>
                        </a:cubicBezTo>
                        <a:cubicBezTo>
                          <a:pt x="11868922" y="92504"/>
                          <a:pt x="11818114" y="238063"/>
                          <a:pt x="11850798" y="317784"/>
                        </a:cubicBezTo>
                        <a:cubicBezTo>
                          <a:pt x="11883482" y="397505"/>
                          <a:pt x="11809896" y="588429"/>
                          <a:pt x="11850798" y="676137"/>
                        </a:cubicBezTo>
                        <a:cubicBezTo>
                          <a:pt x="11653140" y="726311"/>
                          <a:pt x="11416604" y="610412"/>
                          <a:pt x="11139750" y="676137"/>
                        </a:cubicBezTo>
                        <a:cubicBezTo>
                          <a:pt x="10862896" y="741862"/>
                          <a:pt x="10950789" y="634762"/>
                          <a:pt x="10784226" y="676137"/>
                        </a:cubicBezTo>
                        <a:cubicBezTo>
                          <a:pt x="10617663" y="717512"/>
                          <a:pt x="10350272" y="661994"/>
                          <a:pt x="10191686" y="676137"/>
                        </a:cubicBezTo>
                        <a:cubicBezTo>
                          <a:pt x="10033100" y="690280"/>
                          <a:pt x="10071473" y="648624"/>
                          <a:pt x="9954670" y="676137"/>
                        </a:cubicBezTo>
                        <a:cubicBezTo>
                          <a:pt x="9837867" y="703650"/>
                          <a:pt x="9833197" y="654046"/>
                          <a:pt x="9717654" y="676137"/>
                        </a:cubicBezTo>
                        <a:cubicBezTo>
                          <a:pt x="9602111" y="698228"/>
                          <a:pt x="9386908" y="605950"/>
                          <a:pt x="9125114" y="676137"/>
                        </a:cubicBezTo>
                        <a:cubicBezTo>
                          <a:pt x="8863320" y="746324"/>
                          <a:pt x="8929649" y="636577"/>
                          <a:pt x="8769591" y="676137"/>
                        </a:cubicBezTo>
                        <a:cubicBezTo>
                          <a:pt x="8609533" y="715697"/>
                          <a:pt x="8308526" y="667135"/>
                          <a:pt x="8058543" y="676137"/>
                        </a:cubicBezTo>
                        <a:cubicBezTo>
                          <a:pt x="7808560" y="685139"/>
                          <a:pt x="7807309" y="636437"/>
                          <a:pt x="7703019" y="676137"/>
                        </a:cubicBezTo>
                        <a:cubicBezTo>
                          <a:pt x="7598729" y="715837"/>
                          <a:pt x="7315113" y="637618"/>
                          <a:pt x="6991971" y="676137"/>
                        </a:cubicBezTo>
                        <a:cubicBezTo>
                          <a:pt x="6668829" y="714656"/>
                          <a:pt x="6824167" y="660939"/>
                          <a:pt x="6754955" y="676137"/>
                        </a:cubicBezTo>
                        <a:cubicBezTo>
                          <a:pt x="6685743" y="691335"/>
                          <a:pt x="6253438" y="616780"/>
                          <a:pt x="6043907" y="676137"/>
                        </a:cubicBezTo>
                        <a:cubicBezTo>
                          <a:pt x="5834376" y="735494"/>
                          <a:pt x="5804215" y="640730"/>
                          <a:pt x="5688383" y="676137"/>
                        </a:cubicBezTo>
                        <a:cubicBezTo>
                          <a:pt x="5572551" y="711544"/>
                          <a:pt x="5569694" y="670795"/>
                          <a:pt x="5451367" y="676137"/>
                        </a:cubicBezTo>
                        <a:cubicBezTo>
                          <a:pt x="5333040" y="681479"/>
                          <a:pt x="5248647" y="643820"/>
                          <a:pt x="5095843" y="676137"/>
                        </a:cubicBezTo>
                        <a:cubicBezTo>
                          <a:pt x="4943039" y="708454"/>
                          <a:pt x="4631048" y="595499"/>
                          <a:pt x="4384795" y="676137"/>
                        </a:cubicBezTo>
                        <a:cubicBezTo>
                          <a:pt x="4138542" y="756775"/>
                          <a:pt x="4140036" y="660780"/>
                          <a:pt x="4029271" y="676137"/>
                        </a:cubicBezTo>
                        <a:cubicBezTo>
                          <a:pt x="3918506" y="691494"/>
                          <a:pt x="3862471" y="666114"/>
                          <a:pt x="3792255" y="676137"/>
                        </a:cubicBezTo>
                        <a:cubicBezTo>
                          <a:pt x="3722039" y="686160"/>
                          <a:pt x="3583811" y="644723"/>
                          <a:pt x="3436731" y="676137"/>
                        </a:cubicBezTo>
                        <a:cubicBezTo>
                          <a:pt x="3289651" y="707551"/>
                          <a:pt x="3104521" y="632067"/>
                          <a:pt x="2962699" y="676137"/>
                        </a:cubicBezTo>
                        <a:cubicBezTo>
                          <a:pt x="2820877" y="720207"/>
                          <a:pt x="2612146" y="655924"/>
                          <a:pt x="2370160" y="676137"/>
                        </a:cubicBezTo>
                        <a:cubicBezTo>
                          <a:pt x="2128174" y="696350"/>
                          <a:pt x="2185780" y="636890"/>
                          <a:pt x="2014636" y="676137"/>
                        </a:cubicBezTo>
                        <a:cubicBezTo>
                          <a:pt x="1843492" y="715384"/>
                          <a:pt x="1582002" y="577091"/>
                          <a:pt x="1185080" y="676137"/>
                        </a:cubicBezTo>
                        <a:cubicBezTo>
                          <a:pt x="788158" y="775183"/>
                          <a:pt x="712755" y="649380"/>
                          <a:pt x="592540" y="676137"/>
                        </a:cubicBezTo>
                        <a:cubicBezTo>
                          <a:pt x="472325" y="702894"/>
                          <a:pt x="144449" y="672786"/>
                          <a:pt x="0" y="676137"/>
                        </a:cubicBezTo>
                        <a:cubicBezTo>
                          <a:pt x="-12892" y="506066"/>
                          <a:pt x="544" y="463434"/>
                          <a:pt x="0" y="331307"/>
                        </a:cubicBezTo>
                        <a:cubicBezTo>
                          <a:pt x="-544" y="199180"/>
                          <a:pt x="7408" y="159646"/>
                          <a:pt x="0" y="0"/>
                        </a:cubicBezTo>
                        <a:close/>
                        <a:moveTo>
                          <a:pt x="84517" y="84517"/>
                        </a:moveTo>
                        <a:cubicBezTo>
                          <a:pt x="136167" y="253263"/>
                          <a:pt x="57249" y="451194"/>
                          <a:pt x="84517" y="591620"/>
                        </a:cubicBezTo>
                        <a:cubicBezTo>
                          <a:pt x="232457" y="559476"/>
                          <a:pt x="459441" y="658297"/>
                          <a:pt x="668605" y="591620"/>
                        </a:cubicBezTo>
                        <a:cubicBezTo>
                          <a:pt x="877769" y="524943"/>
                          <a:pt x="1248484" y="591807"/>
                          <a:pt x="1486329" y="591620"/>
                        </a:cubicBezTo>
                        <a:cubicBezTo>
                          <a:pt x="1724174" y="591433"/>
                          <a:pt x="1795524" y="660368"/>
                          <a:pt x="2070417" y="591620"/>
                        </a:cubicBezTo>
                        <a:cubicBezTo>
                          <a:pt x="2345310" y="522872"/>
                          <a:pt x="2585946" y="613930"/>
                          <a:pt x="2888140" y="591620"/>
                        </a:cubicBezTo>
                        <a:cubicBezTo>
                          <a:pt x="3190334" y="569310"/>
                          <a:pt x="3247515" y="591820"/>
                          <a:pt x="3355411" y="591620"/>
                        </a:cubicBezTo>
                        <a:cubicBezTo>
                          <a:pt x="3463307" y="591420"/>
                          <a:pt x="3583096" y="617837"/>
                          <a:pt x="3705864" y="591620"/>
                        </a:cubicBezTo>
                        <a:cubicBezTo>
                          <a:pt x="3828632" y="565403"/>
                          <a:pt x="4087973" y="621761"/>
                          <a:pt x="4289952" y="591620"/>
                        </a:cubicBezTo>
                        <a:cubicBezTo>
                          <a:pt x="4491931" y="561479"/>
                          <a:pt x="4782527" y="623952"/>
                          <a:pt x="4990858" y="591620"/>
                        </a:cubicBezTo>
                        <a:cubicBezTo>
                          <a:pt x="5199189" y="559288"/>
                          <a:pt x="5583888" y="669491"/>
                          <a:pt x="5808581" y="591620"/>
                        </a:cubicBezTo>
                        <a:cubicBezTo>
                          <a:pt x="6033274" y="513749"/>
                          <a:pt x="6358384" y="655265"/>
                          <a:pt x="6509487" y="591620"/>
                        </a:cubicBezTo>
                        <a:cubicBezTo>
                          <a:pt x="6660590" y="527975"/>
                          <a:pt x="6993267" y="606482"/>
                          <a:pt x="7327211" y="591620"/>
                        </a:cubicBezTo>
                        <a:cubicBezTo>
                          <a:pt x="7661155" y="576758"/>
                          <a:pt x="7758775" y="623411"/>
                          <a:pt x="8028117" y="591620"/>
                        </a:cubicBezTo>
                        <a:cubicBezTo>
                          <a:pt x="8297459" y="559829"/>
                          <a:pt x="8247765" y="596949"/>
                          <a:pt x="8378569" y="591620"/>
                        </a:cubicBezTo>
                        <a:cubicBezTo>
                          <a:pt x="8509373" y="586291"/>
                          <a:pt x="8828546" y="608157"/>
                          <a:pt x="9079475" y="591620"/>
                        </a:cubicBezTo>
                        <a:cubicBezTo>
                          <a:pt x="9330404" y="575083"/>
                          <a:pt x="9370751" y="609733"/>
                          <a:pt x="9546746" y="591620"/>
                        </a:cubicBezTo>
                        <a:cubicBezTo>
                          <a:pt x="9722741" y="573507"/>
                          <a:pt x="9799855" y="617597"/>
                          <a:pt x="9897199" y="591620"/>
                        </a:cubicBezTo>
                        <a:cubicBezTo>
                          <a:pt x="9994543" y="565643"/>
                          <a:pt x="10021118" y="610918"/>
                          <a:pt x="10130834" y="591620"/>
                        </a:cubicBezTo>
                        <a:cubicBezTo>
                          <a:pt x="10240550" y="572322"/>
                          <a:pt x="10396234" y="593105"/>
                          <a:pt x="10481287" y="591620"/>
                        </a:cubicBezTo>
                        <a:cubicBezTo>
                          <a:pt x="10566340" y="590135"/>
                          <a:pt x="10740604" y="620085"/>
                          <a:pt x="10831740" y="591620"/>
                        </a:cubicBezTo>
                        <a:cubicBezTo>
                          <a:pt x="10922876" y="563155"/>
                          <a:pt x="11540510" y="651164"/>
                          <a:pt x="11766281" y="591620"/>
                        </a:cubicBezTo>
                        <a:cubicBezTo>
                          <a:pt x="11728621" y="356292"/>
                          <a:pt x="11824272" y="205710"/>
                          <a:pt x="11766281" y="84517"/>
                        </a:cubicBezTo>
                        <a:cubicBezTo>
                          <a:pt x="11550487" y="131349"/>
                          <a:pt x="11207214" y="43643"/>
                          <a:pt x="10948558" y="84517"/>
                        </a:cubicBezTo>
                        <a:cubicBezTo>
                          <a:pt x="10689902" y="125391"/>
                          <a:pt x="10488392" y="-1673"/>
                          <a:pt x="10130834" y="84517"/>
                        </a:cubicBezTo>
                        <a:cubicBezTo>
                          <a:pt x="9773276" y="170707"/>
                          <a:pt x="9985694" y="79322"/>
                          <a:pt x="9897199" y="84517"/>
                        </a:cubicBezTo>
                        <a:cubicBezTo>
                          <a:pt x="9808704" y="89712"/>
                          <a:pt x="9584316" y="25075"/>
                          <a:pt x="9313111" y="84517"/>
                        </a:cubicBezTo>
                        <a:cubicBezTo>
                          <a:pt x="9041906" y="143959"/>
                          <a:pt x="9059922" y="63133"/>
                          <a:pt x="8962658" y="84517"/>
                        </a:cubicBezTo>
                        <a:cubicBezTo>
                          <a:pt x="8865394" y="105901"/>
                          <a:pt x="8747594" y="54766"/>
                          <a:pt x="8612205" y="84517"/>
                        </a:cubicBezTo>
                        <a:cubicBezTo>
                          <a:pt x="8476816" y="114268"/>
                          <a:pt x="8422140" y="72947"/>
                          <a:pt x="8261752" y="84517"/>
                        </a:cubicBezTo>
                        <a:cubicBezTo>
                          <a:pt x="8101364" y="96087"/>
                          <a:pt x="8006503" y="49750"/>
                          <a:pt x="7911299" y="84517"/>
                        </a:cubicBezTo>
                        <a:cubicBezTo>
                          <a:pt x="7816095" y="119284"/>
                          <a:pt x="7581352" y="60068"/>
                          <a:pt x="7444028" y="84517"/>
                        </a:cubicBezTo>
                        <a:cubicBezTo>
                          <a:pt x="7306704" y="108966"/>
                          <a:pt x="7237761" y="53205"/>
                          <a:pt x="7093575" y="84517"/>
                        </a:cubicBezTo>
                        <a:cubicBezTo>
                          <a:pt x="6949389" y="115829"/>
                          <a:pt x="6844060" y="74843"/>
                          <a:pt x="6626305" y="84517"/>
                        </a:cubicBezTo>
                        <a:cubicBezTo>
                          <a:pt x="6408550" y="94191"/>
                          <a:pt x="6138515" y="68800"/>
                          <a:pt x="5925399" y="84517"/>
                        </a:cubicBezTo>
                        <a:cubicBezTo>
                          <a:pt x="5712283" y="100234"/>
                          <a:pt x="5727029" y="47873"/>
                          <a:pt x="5574946" y="84517"/>
                        </a:cubicBezTo>
                        <a:cubicBezTo>
                          <a:pt x="5422863" y="121161"/>
                          <a:pt x="5419333" y="65452"/>
                          <a:pt x="5341311" y="84517"/>
                        </a:cubicBezTo>
                        <a:cubicBezTo>
                          <a:pt x="5263290" y="103582"/>
                          <a:pt x="4854542" y="79337"/>
                          <a:pt x="4523587" y="84517"/>
                        </a:cubicBezTo>
                        <a:cubicBezTo>
                          <a:pt x="4192632" y="89697"/>
                          <a:pt x="4370661" y="68330"/>
                          <a:pt x="4289952" y="84517"/>
                        </a:cubicBezTo>
                        <a:cubicBezTo>
                          <a:pt x="4209243" y="100704"/>
                          <a:pt x="3921801" y="45353"/>
                          <a:pt x="3705864" y="84517"/>
                        </a:cubicBezTo>
                        <a:cubicBezTo>
                          <a:pt x="3489927" y="123681"/>
                          <a:pt x="3522954" y="71311"/>
                          <a:pt x="3472229" y="84517"/>
                        </a:cubicBezTo>
                        <a:cubicBezTo>
                          <a:pt x="3421505" y="97723"/>
                          <a:pt x="2974285" y="70867"/>
                          <a:pt x="2771323" y="84517"/>
                        </a:cubicBezTo>
                        <a:cubicBezTo>
                          <a:pt x="2568361" y="98167"/>
                          <a:pt x="2442868" y="21604"/>
                          <a:pt x="2187235" y="84517"/>
                        </a:cubicBezTo>
                        <a:cubicBezTo>
                          <a:pt x="1931602" y="147430"/>
                          <a:pt x="1785339" y="77155"/>
                          <a:pt x="1486329" y="84517"/>
                        </a:cubicBezTo>
                        <a:cubicBezTo>
                          <a:pt x="1187319" y="91879"/>
                          <a:pt x="1021696" y="15471"/>
                          <a:pt x="902240" y="84517"/>
                        </a:cubicBezTo>
                        <a:cubicBezTo>
                          <a:pt x="782784" y="153563"/>
                          <a:pt x="345951" y="61659"/>
                          <a:pt x="84517" y="84517"/>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149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5" name="Rectangle 4">
            <a:extLst>
              <a:ext uri="{FF2B5EF4-FFF2-40B4-BE49-F238E27FC236}">
                <a16:creationId xmlns:a16="http://schemas.microsoft.com/office/drawing/2014/main" id="{C6C1A5CC-4775-8B74-067C-A2FCE45405A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hart&#10;&#10;Description automatically generated">
            <a:extLst>
              <a:ext uri="{FF2B5EF4-FFF2-40B4-BE49-F238E27FC236}">
                <a16:creationId xmlns:a16="http://schemas.microsoft.com/office/drawing/2014/main" id="{184028CD-A74E-E7FB-E0F1-301C4364A53F}"/>
              </a:ext>
            </a:extLst>
          </p:cNvPr>
          <p:cNvPicPr>
            <a:picLocks noChangeAspect="1"/>
          </p:cNvPicPr>
          <p:nvPr/>
        </p:nvPicPr>
        <p:blipFill>
          <a:blip r:embed="rId3"/>
          <a:stretch>
            <a:fillRect/>
          </a:stretch>
        </p:blipFill>
        <p:spPr>
          <a:xfrm>
            <a:off x="4419600" y="643528"/>
            <a:ext cx="7772400" cy="5922144"/>
          </a:xfrm>
          <a:prstGeom prst="rect">
            <a:avLst/>
          </a:prstGeom>
        </p:spPr>
      </p:pic>
      <p:sp>
        <p:nvSpPr>
          <p:cNvPr id="9" name="Google Shape;314;p21">
            <a:extLst>
              <a:ext uri="{FF2B5EF4-FFF2-40B4-BE49-F238E27FC236}">
                <a16:creationId xmlns:a16="http://schemas.microsoft.com/office/drawing/2014/main" id="{7E3D83CA-2861-42C3-0365-B744465CBEB4}"/>
              </a:ext>
            </a:extLst>
          </p:cNvPr>
          <p:cNvSpPr txBox="1"/>
          <p:nvPr/>
        </p:nvSpPr>
        <p:spPr>
          <a:xfrm>
            <a:off x="228455" y="643528"/>
            <a:ext cx="3313641"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(13 Variables)</a:t>
            </a:r>
            <a:endParaRPr sz="1000" dirty="0">
              <a:solidFill>
                <a:schemeClr val="accent1"/>
              </a:solidFill>
              <a:latin typeface="Merriweather"/>
              <a:ea typeface="Merriweather"/>
              <a:cs typeface="Merriweather"/>
              <a:sym typeface="Merriweather"/>
            </a:endParaRPr>
          </a:p>
        </p:txBody>
      </p:sp>
      <p:sp>
        <p:nvSpPr>
          <p:cNvPr id="6" name="Rectangle 5">
            <a:extLst>
              <a:ext uri="{FF2B5EF4-FFF2-40B4-BE49-F238E27FC236}">
                <a16:creationId xmlns:a16="http://schemas.microsoft.com/office/drawing/2014/main" id="{286A0992-69D5-F681-0EA4-AE6B080CC7B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9C1DC834-A526-A809-A20F-180ED60C00F5}"/>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65416130-E9EE-FDC4-1929-77F9E827B57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75ED40E0-4415-EB09-4CDC-F1BDABA4846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9821E82D-15DD-3DDA-7529-86378775BB5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4" name="Rounded Rectangle 23">
            <a:extLst>
              <a:ext uri="{FF2B5EF4-FFF2-40B4-BE49-F238E27FC236}">
                <a16:creationId xmlns:a16="http://schemas.microsoft.com/office/drawing/2014/main" id="{2703DAD8-5C9A-C7FF-8FD2-48B8FEE1FDA3}"/>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FA92D7CE-AC65-9481-EAF5-DFC422B92D9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graphicFrame>
        <p:nvGraphicFramePr>
          <p:cNvPr id="23" name="Table 40">
            <a:extLst>
              <a:ext uri="{FF2B5EF4-FFF2-40B4-BE49-F238E27FC236}">
                <a16:creationId xmlns:a16="http://schemas.microsoft.com/office/drawing/2014/main" id="{1456BF9E-4ED4-7681-9BD9-E0461EF3D351}"/>
              </a:ext>
            </a:extLst>
          </p:cNvPr>
          <p:cNvGraphicFramePr>
            <a:graphicFrameLocks noGrp="1"/>
          </p:cNvGraphicFramePr>
          <p:nvPr>
            <p:extLst>
              <p:ext uri="{D42A27DB-BD31-4B8C-83A1-F6EECF244321}">
                <p14:modId xmlns:p14="http://schemas.microsoft.com/office/powerpoint/2010/main" val="2722121449"/>
              </p:ext>
            </p:extLst>
          </p:nvPr>
        </p:nvGraphicFramePr>
        <p:xfrm>
          <a:off x="133324" y="1041124"/>
          <a:ext cx="3626123" cy="4435110"/>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spTree>
    <p:extLst>
      <p:ext uri="{BB962C8B-B14F-4D97-AF65-F5344CB8AC3E}">
        <p14:creationId xmlns:p14="http://schemas.microsoft.com/office/powerpoint/2010/main" val="427142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2" name="Rectangle 21">
            <a:extLst>
              <a:ext uri="{FF2B5EF4-FFF2-40B4-BE49-F238E27FC236}">
                <a16:creationId xmlns:a16="http://schemas.microsoft.com/office/drawing/2014/main" id="{FFD16927-7036-3D27-1D74-ED6E2D6E50A5}"/>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5" y="643528"/>
            <a:ext cx="3178887"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(13 Variables)</a:t>
            </a:r>
            <a:endParaRPr sz="1000" dirty="0">
              <a:solidFill>
                <a:schemeClr val="accent1"/>
              </a:solidFill>
              <a:latin typeface="Merriweather"/>
              <a:ea typeface="Merriweather"/>
              <a:cs typeface="Merriweather"/>
              <a:sym typeface="Merriweather"/>
            </a:endParaRPr>
          </a:p>
        </p:txBody>
      </p:sp>
      <p:pic>
        <p:nvPicPr>
          <p:cNvPr id="13" name="Picture 12">
            <a:extLst>
              <a:ext uri="{FF2B5EF4-FFF2-40B4-BE49-F238E27FC236}">
                <a16:creationId xmlns:a16="http://schemas.microsoft.com/office/drawing/2014/main" id="{008E19EB-C7D1-2EDC-7C96-A40240CE21D3}"/>
              </a:ext>
            </a:extLst>
          </p:cNvPr>
          <p:cNvPicPr>
            <a:picLocks noChangeAspect="1"/>
          </p:cNvPicPr>
          <p:nvPr/>
        </p:nvPicPr>
        <p:blipFill>
          <a:blip r:embed="rId3"/>
          <a:stretch>
            <a:fillRect/>
          </a:stretch>
        </p:blipFill>
        <p:spPr>
          <a:xfrm>
            <a:off x="85788" y="975927"/>
            <a:ext cx="4154439" cy="2761371"/>
          </a:xfrm>
          <a:prstGeom prst="rect">
            <a:avLst/>
          </a:prstGeom>
        </p:spPr>
      </p:pic>
      <p:pic>
        <p:nvPicPr>
          <p:cNvPr id="16" name="Picture 15" descr="Diagram&#10;&#10;Description automatically generated">
            <a:extLst>
              <a:ext uri="{FF2B5EF4-FFF2-40B4-BE49-F238E27FC236}">
                <a16:creationId xmlns:a16="http://schemas.microsoft.com/office/drawing/2014/main" id="{85756DDC-09AA-6A9C-B281-77CFAA6C7ED2}"/>
              </a:ext>
            </a:extLst>
          </p:cNvPr>
          <p:cNvPicPr>
            <a:picLocks noChangeAspect="1"/>
          </p:cNvPicPr>
          <p:nvPr/>
        </p:nvPicPr>
        <p:blipFill>
          <a:blip r:embed="rId4"/>
          <a:stretch>
            <a:fillRect/>
          </a:stretch>
        </p:blipFill>
        <p:spPr>
          <a:xfrm>
            <a:off x="5053756" y="652441"/>
            <a:ext cx="7138244" cy="4442126"/>
          </a:xfrm>
          <a:prstGeom prst="rect">
            <a:avLst/>
          </a:prstGeom>
        </p:spPr>
      </p:pic>
      <p:pic>
        <p:nvPicPr>
          <p:cNvPr id="19" name="Picture 18" descr="Chart, bar chart&#10;&#10;Description automatically generated">
            <a:extLst>
              <a:ext uri="{FF2B5EF4-FFF2-40B4-BE49-F238E27FC236}">
                <a16:creationId xmlns:a16="http://schemas.microsoft.com/office/drawing/2014/main" id="{C3266810-5C6D-8DEA-5C4B-A03ECEFF50A0}"/>
              </a:ext>
            </a:extLst>
          </p:cNvPr>
          <p:cNvPicPr>
            <a:picLocks noChangeAspect="1"/>
          </p:cNvPicPr>
          <p:nvPr/>
        </p:nvPicPr>
        <p:blipFill>
          <a:blip r:embed="rId5"/>
          <a:stretch>
            <a:fillRect/>
          </a:stretch>
        </p:blipFill>
        <p:spPr>
          <a:xfrm>
            <a:off x="-117566" y="3737298"/>
            <a:ext cx="5062692" cy="3158804"/>
          </a:xfrm>
          <a:prstGeom prst="rect">
            <a:avLst/>
          </a:prstGeom>
        </p:spPr>
      </p:pic>
      <p:sp>
        <p:nvSpPr>
          <p:cNvPr id="23" name="Rectangle 22">
            <a:extLst>
              <a:ext uri="{FF2B5EF4-FFF2-40B4-BE49-F238E27FC236}">
                <a16:creationId xmlns:a16="http://schemas.microsoft.com/office/drawing/2014/main" id="{E5D1E10C-E0DE-99BA-DA8D-7BFDE07C0A64}"/>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314;p21">
            <a:extLst>
              <a:ext uri="{FF2B5EF4-FFF2-40B4-BE49-F238E27FC236}">
                <a16:creationId xmlns:a16="http://schemas.microsoft.com/office/drawing/2014/main" id="{A0A4590D-4DC7-38CD-00BE-A45472F27FFE}"/>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0" name="Google Shape;317;p21">
            <a:extLst>
              <a:ext uri="{FF2B5EF4-FFF2-40B4-BE49-F238E27FC236}">
                <a16:creationId xmlns:a16="http://schemas.microsoft.com/office/drawing/2014/main" id="{4BAD971A-91E3-035A-028D-44128FF4C0DF}"/>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1" name="Google Shape;320;p21">
            <a:extLst>
              <a:ext uri="{FF2B5EF4-FFF2-40B4-BE49-F238E27FC236}">
                <a16:creationId xmlns:a16="http://schemas.microsoft.com/office/drawing/2014/main" id="{F45992A5-8D8F-6227-D9F9-C6DDCE22839C}"/>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 name="Google Shape;323;p21">
            <a:extLst>
              <a:ext uri="{FF2B5EF4-FFF2-40B4-BE49-F238E27FC236}">
                <a16:creationId xmlns:a16="http://schemas.microsoft.com/office/drawing/2014/main" id="{8E68583D-D480-7676-36AD-67EA37A1A1D0}"/>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4" name="Rounded Rectangle 33">
            <a:extLst>
              <a:ext uri="{FF2B5EF4-FFF2-40B4-BE49-F238E27FC236}">
                <a16:creationId xmlns:a16="http://schemas.microsoft.com/office/drawing/2014/main" id="{42A08C4C-5D41-B4B0-2966-3FA747F8575A}"/>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326;p21">
            <a:extLst>
              <a:ext uri="{FF2B5EF4-FFF2-40B4-BE49-F238E27FC236}">
                <a16:creationId xmlns:a16="http://schemas.microsoft.com/office/drawing/2014/main" id="{044AEC19-DD75-CD56-B125-4A09D3C803F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24461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1" name="Rectangle 20">
            <a:extLst>
              <a:ext uri="{FF2B5EF4-FFF2-40B4-BE49-F238E27FC236}">
                <a16:creationId xmlns:a16="http://schemas.microsoft.com/office/drawing/2014/main" id="{19E6C599-0C74-0095-C46D-1100CA87972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6" y="643528"/>
            <a:ext cx="3246264"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(13 Variables)</a:t>
            </a:r>
            <a:endParaRPr sz="1000" dirty="0">
              <a:solidFill>
                <a:schemeClr val="accent1"/>
              </a:solidFill>
              <a:latin typeface="Merriweather"/>
              <a:ea typeface="Merriweather"/>
              <a:cs typeface="Merriweather"/>
              <a:sym typeface="Merriweather"/>
            </a:endParaRPr>
          </a:p>
        </p:txBody>
      </p:sp>
      <p:pic>
        <p:nvPicPr>
          <p:cNvPr id="7" name="Picture 6" descr="Chart, line chart&#10;&#10;Description automatically generated">
            <a:extLst>
              <a:ext uri="{FF2B5EF4-FFF2-40B4-BE49-F238E27FC236}">
                <a16:creationId xmlns:a16="http://schemas.microsoft.com/office/drawing/2014/main" id="{0C056275-24BF-0AA7-D3D3-BC72EBE530B4}"/>
              </a:ext>
            </a:extLst>
          </p:cNvPr>
          <p:cNvPicPr>
            <a:picLocks noChangeAspect="1"/>
          </p:cNvPicPr>
          <p:nvPr/>
        </p:nvPicPr>
        <p:blipFill>
          <a:blip r:embed="rId3"/>
          <a:stretch>
            <a:fillRect/>
          </a:stretch>
        </p:blipFill>
        <p:spPr>
          <a:xfrm>
            <a:off x="1714364" y="1026765"/>
            <a:ext cx="9171809" cy="5761283"/>
          </a:xfrm>
          <a:prstGeom prst="rect">
            <a:avLst/>
          </a:prstGeom>
        </p:spPr>
      </p:pic>
      <p:sp>
        <p:nvSpPr>
          <p:cNvPr id="8" name="Frame 7">
            <a:extLst>
              <a:ext uri="{FF2B5EF4-FFF2-40B4-BE49-F238E27FC236}">
                <a16:creationId xmlns:a16="http://schemas.microsoft.com/office/drawing/2014/main" id="{9B8B1C1B-C86B-EB90-5F54-B2354E867407}"/>
              </a:ext>
            </a:extLst>
          </p:cNvPr>
          <p:cNvSpPr/>
          <p:nvPr/>
        </p:nvSpPr>
        <p:spPr>
          <a:xfrm>
            <a:off x="8094846" y="1203158"/>
            <a:ext cx="1541538" cy="38501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B72320A2-F545-354A-941A-500416A2F6F4}"/>
              </a:ext>
            </a:extLst>
          </p:cNvPr>
          <p:cNvSpPr/>
          <p:nvPr/>
        </p:nvSpPr>
        <p:spPr>
          <a:xfrm>
            <a:off x="8585735" y="6131293"/>
            <a:ext cx="1530417" cy="30800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DE6432B0-A633-6EDB-D34B-7FC8D37FE539}"/>
              </a:ext>
            </a:extLst>
          </p:cNvPr>
          <p:cNvSpPr/>
          <p:nvPr/>
        </p:nvSpPr>
        <p:spPr>
          <a:xfrm>
            <a:off x="3330341" y="3609474"/>
            <a:ext cx="2104834" cy="26950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Google Shape;320;p21">
            <a:extLst>
              <a:ext uri="{FF2B5EF4-FFF2-40B4-BE49-F238E27FC236}">
                <a16:creationId xmlns:a16="http://schemas.microsoft.com/office/drawing/2014/main" id="{3BB9F013-2218-BF04-255C-B5945D978261}"/>
              </a:ext>
            </a:extLst>
          </p:cNvPr>
          <p:cNvSpPr txBox="1"/>
          <p:nvPr/>
        </p:nvSpPr>
        <p:spPr>
          <a:xfrm>
            <a:off x="104076" y="3170468"/>
            <a:ext cx="1907604" cy="258532"/>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400" dirty="0">
                <a:solidFill>
                  <a:srgbClr val="000000"/>
                </a:solidFill>
                <a:latin typeface="Merriweather"/>
                <a:ea typeface="Merriweather"/>
                <a:cs typeface="Merriweather"/>
                <a:sym typeface="Merriweather"/>
              </a:rPr>
              <a:t>Access to clean fuels</a:t>
            </a:r>
            <a:endParaRPr sz="800" dirty="0">
              <a:solidFill>
                <a:srgbClr val="000000"/>
              </a:solidFill>
              <a:latin typeface="Merriweather"/>
              <a:ea typeface="Merriweather"/>
              <a:cs typeface="Merriweather"/>
              <a:sym typeface="Merriweather"/>
            </a:endParaRPr>
          </a:p>
        </p:txBody>
      </p:sp>
      <p:sp>
        <p:nvSpPr>
          <p:cNvPr id="13" name="Google Shape;320;p21">
            <a:extLst>
              <a:ext uri="{FF2B5EF4-FFF2-40B4-BE49-F238E27FC236}">
                <a16:creationId xmlns:a16="http://schemas.microsoft.com/office/drawing/2014/main" id="{81167E49-EF23-E292-3D31-B123DCF8BCD8}"/>
              </a:ext>
            </a:extLst>
          </p:cNvPr>
          <p:cNvSpPr txBox="1"/>
          <p:nvPr/>
        </p:nvSpPr>
        <p:spPr>
          <a:xfrm>
            <a:off x="194723" y="4979258"/>
            <a:ext cx="1749580" cy="258532"/>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400" dirty="0">
                <a:solidFill>
                  <a:srgbClr val="000000"/>
                </a:solidFill>
                <a:latin typeface="Merriweather"/>
                <a:ea typeface="Merriweather"/>
                <a:cs typeface="Merriweather"/>
                <a:sym typeface="Merriweather"/>
              </a:rPr>
              <a:t>Access to electricity</a:t>
            </a:r>
            <a:endParaRPr sz="800" dirty="0">
              <a:solidFill>
                <a:srgbClr val="000000"/>
              </a:solidFill>
              <a:latin typeface="Merriweather"/>
              <a:ea typeface="Merriweather"/>
              <a:cs typeface="Merriweather"/>
              <a:sym typeface="Merriweather"/>
            </a:endParaRPr>
          </a:p>
        </p:txBody>
      </p:sp>
      <p:cxnSp>
        <p:nvCxnSpPr>
          <p:cNvPr id="16" name="Straight Arrow Connector 15">
            <a:extLst>
              <a:ext uri="{FF2B5EF4-FFF2-40B4-BE49-F238E27FC236}">
                <a16:creationId xmlns:a16="http://schemas.microsoft.com/office/drawing/2014/main" id="{4EA47FB7-D263-A233-6F61-3D70C5652F69}"/>
              </a:ext>
            </a:extLst>
          </p:cNvPr>
          <p:cNvCxnSpPr>
            <a:cxnSpLocks/>
            <a:stCxn id="13" idx="3"/>
          </p:cNvCxnSpPr>
          <p:nvPr/>
        </p:nvCxnSpPr>
        <p:spPr>
          <a:xfrm flipV="1">
            <a:off x="1944303" y="4514248"/>
            <a:ext cx="403023" cy="59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A066F8-DA23-60A5-BB53-D1CD1521FA78}"/>
              </a:ext>
            </a:extLst>
          </p:cNvPr>
          <p:cNvCxnSpPr>
            <a:cxnSpLocks/>
            <a:stCxn id="12" idx="3"/>
          </p:cNvCxnSpPr>
          <p:nvPr/>
        </p:nvCxnSpPr>
        <p:spPr>
          <a:xfrm>
            <a:off x="2011680" y="3299734"/>
            <a:ext cx="335646" cy="579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D0398D9-CA66-F705-8DFC-BA6BBB24C9C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314;p21">
            <a:extLst>
              <a:ext uri="{FF2B5EF4-FFF2-40B4-BE49-F238E27FC236}">
                <a16:creationId xmlns:a16="http://schemas.microsoft.com/office/drawing/2014/main" id="{4230870A-47B1-BD09-1B73-9249FFB846B5}"/>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9" name="Google Shape;317;p21">
            <a:extLst>
              <a:ext uri="{FF2B5EF4-FFF2-40B4-BE49-F238E27FC236}">
                <a16:creationId xmlns:a16="http://schemas.microsoft.com/office/drawing/2014/main" id="{C579D47E-E2D7-2ADE-E2DE-F1E47AD0ECE6}"/>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0" name="Google Shape;320;p21">
            <a:extLst>
              <a:ext uri="{FF2B5EF4-FFF2-40B4-BE49-F238E27FC236}">
                <a16:creationId xmlns:a16="http://schemas.microsoft.com/office/drawing/2014/main" id="{999107C7-62D7-5C73-7FED-871A020DF9F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1" name="Google Shape;323;p21">
            <a:extLst>
              <a:ext uri="{FF2B5EF4-FFF2-40B4-BE49-F238E27FC236}">
                <a16:creationId xmlns:a16="http://schemas.microsoft.com/office/drawing/2014/main" id="{E2760503-CB27-D371-0275-15A1A1BB91DA}"/>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CF9915E8-6BD0-67BD-97B3-A212FCC3D54A}"/>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326;p21">
            <a:extLst>
              <a:ext uri="{FF2B5EF4-FFF2-40B4-BE49-F238E27FC236}">
                <a16:creationId xmlns:a16="http://schemas.microsoft.com/office/drawing/2014/main" id="{6F0706E2-39FE-2AAD-A81B-887849A7F21B}"/>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67532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21"/>
          <p:cNvPicPr preferRelativeResize="0"/>
          <p:nvPr/>
        </p:nvPicPr>
        <p:blipFill rotWithShape="1">
          <a:blip r:embed="rId3">
            <a:alphaModFix/>
          </a:blip>
          <a:srcRect t="795" r="27770" b="28567"/>
          <a:stretch/>
        </p:blipFill>
        <p:spPr>
          <a:xfrm>
            <a:off x="0" y="0"/>
            <a:ext cx="4675052" cy="6858000"/>
          </a:xfrm>
          <a:prstGeom prst="rect">
            <a:avLst/>
          </a:prstGeom>
          <a:noFill/>
          <a:ln>
            <a:noFill/>
          </a:ln>
        </p:spPr>
      </p:pic>
      <p:cxnSp>
        <p:nvCxnSpPr>
          <p:cNvPr id="281" name="Google Shape;281;p21"/>
          <p:cNvCxnSpPr/>
          <p:nvPr/>
        </p:nvCxnSpPr>
        <p:spPr>
          <a:xfrm rot="-5400000">
            <a:off x="4505128" y="3419475"/>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7719616" y="1544286"/>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2</a:t>
              </a:r>
              <a:endParaRPr sz="933" dirty="0">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7719616" y="2614575"/>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3</a:t>
              </a:r>
              <a:endParaRPr sz="933" dirty="0">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7719616" y="3678855"/>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4</a:t>
              </a:r>
              <a:endParaRPr sz="933" dirty="0">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7692613" y="4743135"/>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7719616" y="477617"/>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1</a:t>
              </a:r>
              <a:endParaRPr sz="933" dirty="0">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350542" y="869946"/>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3353212" y="2215269"/>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3133716" y="1475815"/>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740702" y="997623"/>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229858" y="15282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4" name="Google Shape;314;p21"/>
          <p:cNvSpPr txBox="1"/>
          <p:nvPr/>
        </p:nvSpPr>
        <p:spPr>
          <a:xfrm>
            <a:off x="8348576" y="353792"/>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15" name="Google Shape;315;p21"/>
          <p:cNvSpPr txBox="1"/>
          <p:nvPr/>
        </p:nvSpPr>
        <p:spPr>
          <a:xfrm>
            <a:off x="8348576" y="689143"/>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Past studies</a:t>
            </a:r>
            <a:endParaRPr sz="1500" dirty="0">
              <a:solidFill>
                <a:srgbClr val="000000"/>
              </a:solidFill>
              <a:latin typeface="Alegreya Sans Medium"/>
              <a:ea typeface="Alegreya Sans Medium"/>
              <a:cs typeface="Alegreya Sans Medium"/>
              <a:sym typeface="Alegreya Sans Medium"/>
            </a:endParaRPr>
          </a:p>
        </p:txBody>
      </p:sp>
      <p:sp>
        <p:nvSpPr>
          <p:cNvPr id="317" name="Google Shape;317;p21"/>
          <p:cNvSpPr txBox="1"/>
          <p:nvPr/>
        </p:nvSpPr>
        <p:spPr>
          <a:xfrm>
            <a:off x="8348576" y="2596803"/>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18" name="Google Shape;318;p21"/>
          <p:cNvSpPr txBox="1"/>
          <p:nvPr/>
        </p:nvSpPr>
        <p:spPr>
          <a:xfrm>
            <a:off x="8348576" y="2932154"/>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Split into 3 sets for analysis</a:t>
            </a:r>
            <a:endParaRPr sz="1500" dirty="0">
              <a:solidFill>
                <a:srgbClr val="000000"/>
              </a:solidFill>
              <a:latin typeface="Alegreya Sans Medium"/>
              <a:ea typeface="Alegreya Sans Medium"/>
              <a:cs typeface="Alegreya Sans Medium"/>
              <a:sym typeface="Alegreya Sans Medium"/>
            </a:endParaRPr>
          </a:p>
        </p:txBody>
      </p:sp>
      <p:sp>
        <p:nvSpPr>
          <p:cNvPr id="320" name="Google Shape;320;p21"/>
          <p:cNvSpPr txBox="1"/>
          <p:nvPr/>
        </p:nvSpPr>
        <p:spPr>
          <a:xfrm>
            <a:off x="5850252" y="5878916"/>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Cluster Analysis</a:t>
            </a:r>
            <a:endParaRPr sz="933" dirty="0">
              <a:solidFill>
                <a:srgbClr val="000000"/>
              </a:solidFill>
              <a:latin typeface="Merriweather"/>
              <a:ea typeface="Merriweather"/>
              <a:cs typeface="Merriweather"/>
              <a:sym typeface="Merriweather"/>
            </a:endParaRPr>
          </a:p>
        </p:txBody>
      </p:sp>
      <p:sp>
        <p:nvSpPr>
          <p:cNvPr id="321" name="Google Shape;321;p21"/>
          <p:cNvSpPr txBox="1"/>
          <p:nvPr/>
        </p:nvSpPr>
        <p:spPr>
          <a:xfrm>
            <a:off x="5526416" y="6204246"/>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Exploring similar countries</a:t>
            </a:r>
            <a:endParaRPr sz="1500" dirty="0">
              <a:solidFill>
                <a:srgbClr val="000000"/>
              </a:solidFill>
              <a:latin typeface="Alegreya Sans Medium"/>
              <a:ea typeface="Alegreya Sans Medium"/>
              <a:cs typeface="Alegreya Sans Medium"/>
              <a:sym typeface="Alegreya Sans Medium"/>
            </a:endParaRPr>
          </a:p>
        </p:txBody>
      </p:sp>
      <p:sp>
        <p:nvSpPr>
          <p:cNvPr id="323" name="Google Shape;323;p21"/>
          <p:cNvSpPr txBox="1"/>
          <p:nvPr/>
        </p:nvSpPr>
        <p:spPr>
          <a:xfrm>
            <a:off x="4877523" y="1737844"/>
            <a:ext cx="2663375"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24" name="Google Shape;324;p21"/>
          <p:cNvSpPr txBox="1"/>
          <p:nvPr/>
        </p:nvSpPr>
        <p:spPr>
          <a:xfrm>
            <a:off x="5297647" y="2073195"/>
            <a:ext cx="2243199" cy="276999"/>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Merge of two datasets</a:t>
            </a:r>
            <a:endParaRPr sz="1500" dirty="0">
              <a:solidFill>
                <a:srgbClr val="000000"/>
              </a:solidFill>
              <a:latin typeface="Alegreya Sans Medium"/>
              <a:ea typeface="Alegreya Sans Medium"/>
              <a:cs typeface="Alegreya Sans Medium"/>
              <a:sym typeface="Alegreya Sans Medium"/>
            </a:endParaRPr>
          </a:p>
        </p:txBody>
      </p:sp>
      <p:sp>
        <p:nvSpPr>
          <p:cNvPr id="326" name="Google Shape;326;p21"/>
          <p:cNvSpPr txBox="1"/>
          <p:nvPr/>
        </p:nvSpPr>
        <p:spPr>
          <a:xfrm>
            <a:off x="5297648" y="3520318"/>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327" name="Google Shape;327;p21"/>
          <p:cNvSpPr txBox="1"/>
          <p:nvPr/>
        </p:nvSpPr>
        <p:spPr>
          <a:xfrm>
            <a:off x="5297648" y="3855669"/>
            <a:ext cx="2243200" cy="55399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Using PCA to select relevant variables </a:t>
            </a:r>
            <a:endParaRPr sz="1500" dirty="0">
              <a:solidFill>
                <a:srgbClr val="000000"/>
              </a:solidFill>
              <a:latin typeface="Alegreya Sans Medium"/>
              <a:ea typeface="Alegreya Sans Medium"/>
              <a:cs typeface="Alegreya Sans Medium"/>
              <a:sym typeface="Alegreya Sans Medium"/>
            </a:endParaRPr>
          </a:p>
        </p:txBody>
      </p:sp>
      <p:sp>
        <p:nvSpPr>
          <p:cNvPr id="3" name="TextBox 2">
            <a:extLst>
              <a:ext uri="{FF2B5EF4-FFF2-40B4-BE49-F238E27FC236}">
                <a16:creationId xmlns:a16="http://schemas.microsoft.com/office/drawing/2014/main" id="{EA770A41-F66F-A250-7B99-4CE1C6547858}"/>
              </a:ext>
            </a:extLst>
          </p:cNvPr>
          <p:cNvSpPr txBox="1"/>
          <p:nvPr/>
        </p:nvSpPr>
        <p:spPr>
          <a:xfrm>
            <a:off x="8294682" y="4688151"/>
            <a:ext cx="2021477" cy="401777"/>
          </a:xfrm>
          <a:prstGeom prst="rect">
            <a:avLst/>
          </a:prstGeom>
          <a:noFill/>
        </p:spPr>
        <p:txBody>
          <a:bodyPr wrap="square">
            <a:spAutoFit/>
          </a:bodyPr>
          <a:lstStyle/>
          <a:p>
            <a:pPr>
              <a:lnSpc>
                <a:spcPct val="120000"/>
              </a:lnSpc>
              <a:buClr>
                <a:srgbClr val="000000"/>
              </a:buClr>
              <a:buSzPts val="2500"/>
            </a:pPr>
            <a:r>
              <a:rPr lang="en-US" sz="1800" dirty="0">
                <a:solidFill>
                  <a:srgbClr val="000000"/>
                </a:solidFill>
                <a:latin typeface="Merriweather"/>
                <a:ea typeface="Merriweather"/>
                <a:cs typeface="Merriweather"/>
                <a:sym typeface="Merriweather"/>
              </a:rPr>
              <a:t>Modeling</a:t>
            </a:r>
            <a:endParaRPr lang="en-US" sz="1000" dirty="0">
              <a:solidFill>
                <a:srgbClr val="000000"/>
              </a:solidFill>
              <a:latin typeface="Merriweather"/>
              <a:ea typeface="Merriweather"/>
              <a:cs typeface="Merriweather"/>
              <a:sym typeface="Merriweather"/>
            </a:endParaRPr>
          </a:p>
        </p:txBody>
      </p:sp>
      <p:sp>
        <p:nvSpPr>
          <p:cNvPr id="4" name="Google Shape;321;p21">
            <a:extLst>
              <a:ext uri="{FF2B5EF4-FFF2-40B4-BE49-F238E27FC236}">
                <a16:creationId xmlns:a16="http://schemas.microsoft.com/office/drawing/2014/main" id="{B2178783-2289-FD2C-4EEA-B4193879E78A}"/>
              </a:ext>
            </a:extLst>
          </p:cNvPr>
          <p:cNvSpPr txBox="1"/>
          <p:nvPr/>
        </p:nvSpPr>
        <p:spPr>
          <a:xfrm>
            <a:off x="8340026" y="5117438"/>
            <a:ext cx="2243200" cy="55399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Linear regression: fixed effects</a:t>
            </a:r>
            <a:endParaRPr sz="1500" dirty="0">
              <a:solidFill>
                <a:srgbClr val="000000"/>
              </a:solidFill>
              <a:latin typeface="Alegreya Sans Medium"/>
              <a:ea typeface="Alegreya Sans Medium"/>
              <a:cs typeface="Alegreya Sans Medium"/>
              <a:sym typeface="Alegreya Sans Medium"/>
            </a:endParaRPr>
          </a:p>
        </p:txBody>
      </p:sp>
      <p:grpSp>
        <p:nvGrpSpPr>
          <p:cNvPr id="5" name="Google Shape;297;p21">
            <a:extLst>
              <a:ext uri="{FF2B5EF4-FFF2-40B4-BE49-F238E27FC236}">
                <a16:creationId xmlns:a16="http://schemas.microsoft.com/office/drawing/2014/main" id="{AD707285-69FC-E3AC-8DCB-E8C76BEC44E0}"/>
              </a:ext>
            </a:extLst>
          </p:cNvPr>
          <p:cNvGrpSpPr/>
          <p:nvPr/>
        </p:nvGrpSpPr>
        <p:grpSpPr>
          <a:xfrm>
            <a:off x="7737209" y="5793871"/>
            <a:ext cx="448075" cy="450083"/>
            <a:chOff x="11579424" y="8895450"/>
            <a:chExt cx="672112" cy="675125"/>
          </a:xfrm>
        </p:grpSpPr>
        <p:grpSp>
          <p:nvGrpSpPr>
            <p:cNvPr id="6" name="Google Shape;298;p21">
              <a:extLst>
                <a:ext uri="{FF2B5EF4-FFF2-40B4-BE49-F238E27FC236}">
                  <a16:creationId xmlns:a16="http://schemas.microsoft.com/office/drawing/2014/main" id="{246A0E8D-D48B-8D28-979B-CF10F5B9F862}"/>
                </a:ext>
              </a:extLst>
            </p:cNvPr>
            <p:cNvGrpSpPr/>
            <p:nvPr/>
          </p:nvGrpSpPr>
          <p:grpSpPr>
            <a:xfrm>
              <a:off x="11579424" y="8895450"/>
              <a:ext cx="672112" cy="675125"/>
              <a:chOff x="1813" y="0"/>
              <a:chExt cx="809173" cy="812800"/>
            </a:xfrm>
          </p:grpSpPr>
          <p:sp>
            <p:nvSpPr>
              <p:cNvPr id="8" name="Google Shape;299;p21">
                <a:extLst>
                  <a:ext uri="{FF2B5EF4-FFF2-40B4-BE49-F238E27FC236}">
                    <a16:creationId xmlns:a16="http://schemas.microsoft.com/office/drawing/2014/main" id="{D63BDEAB-94DA-03FA-7098-ABC0967B9B7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9" name="Google Shape;300;p21">
                <a:extLst>
                  <a:ext uri="{FF2B5EF4-FFF2-40B4-BE49-F238E27FC236}">
                    <a16:creationId xmlns:a16="http://schemas.microsoft.com/office/drawing/2014/main" id="{7EFE797E-3FDE-1824-BA4D-D1AE82BAD270}"/>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7" name="Google Shape;301;p21">
              <a:extLst>
                <a:ext uri="{FF2B5EF4-FFF2-40B4-BE49-F238E27FC236}">
                  <a16:creationId xmlns:a16="http://schemas.microsoft.com/office/drawing/2014/main" id="{5C1A3535-0E71-D299-CD11-E07D285A3275}"/>
                </a:ext>
              </a:extLst>
            </p:cNvPr>
            <p:cNvSpPr txBox="1"/>
            <p:nvPr/>
          </p:nvSpPr>
          <p:spPr>
            <a:xfrm>
              <a:off x="11629891" y="904251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6</a:t>
              </a:r>
              <a:endParaRPr sz="933" dirty="0">
                <a:solidFill>
                  <a:srgbClr val="000000"/>
                </a:solidFill>
                <a:latin typeface="Merriweather"/>
                <a:ea typeface="Merriweather"/>
                <a:cs typeface="Merriweather"/>
                <a:sym typeface="Merriweather"/>
              </a:endParaRPr>
            </a:p>
          </p:txBody>
        </p:sp>
      </p:gr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8" name="Rectangle 7">
            <a:extLst>
              <a:ext uri="{FF2B5EF4-FFF2-40B4-BE49-F238E27FC236}">
                <a16:creationId xmlns:a16="http://schemas.microsoft.com/office/drawing/2014/main" id="{D373C41D-A9FC-B0B2-B4F8-876C7E4733AE}"/>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6" y="643528"/>
            <a:ext cx="3381018"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(8 Variables)</a:t>
            </a:r>
            <a:endParaRPr sz="1000" dirty="0">
              <a:solidFill>
                <a:schemeClr val="accent1"/>
              </a:solidFill>
              <a:latin typeface="Merriweather"/>
              <a:ea typeface="Merriweather"/>
              <a:cs typeface="Merriweather"/>
              <a:sym typeface="Merriweather"/>
            </a:endParaRPr>
          </a:p>
        </p:txBody>
      </p:sp>
      <p:pic>
        <p:nvPicPr>
          <p:cNvPr id="7" name="Picture 6" descr="A picture containing diagram&#10;&#10;Description automatically generated">
            <a:extLst>
              <a:ext uri="{FF2B5EF4-FFF2-40B4-BE49-F238E27FC236}">
                <a16:creationId xmlns:a16="http://schemas.microsoft.com/office/drawing/2014/main" id="{6F788D08-5D8C-91C7-E56E-A076E16607D2}"/>
              </a:ext>
            </a:extLst>
          </p:cNvPr>
          <p:cNvPicPr>
            <a:picLocks noChangeAspect="1"/>
          </p:cNvPicPr>
          <p:nvPr/>
        </p:nvPicPr>
        <p:blipFill>
          <a:blip r:embed="rId3"/>
          <a:stretch>
            <a:fillRect/>
          </a:stretch>
        </p:blipFill>
        <p:spPr>
          <a:xfrm>
            <a:off x="1636295" y="975927"/>
            <a:ext cx="9259503" cy="5779941"/>
          </a:xfrm>
          <a:prstGeom prst="rect">
            <a:avLst/>
          </a:prstGeom>
        </p:spPr>
      </p:pic>
      <p:sp>
        <p:nvSpPr>
          <p:cNvPr id="10" name="Frame 9">
            <a:extLst>
              <a:ext uri="{FF2B5EF4-FFF2-40B4-BE49-F238E27FC236}">
                <a16:creationId xmlns:a16="http://schemas.microsoft.com/office/drawing/2014/main" id="{4AA63FB3-ED18-8EEB-CD82-513B258FCF81}"/>
              </a:ext>
            </a:extLst>
          </p:cNvPr>
          <p:cNvSpPr/>
          <p:nvPr/>
        </p:nvSpPr>
        <p:spPr>
          <a:xfrm>
            <a:off x="1444978" y="1772356"/>
            <a:ext cx="9561689" cy="993422"/>
          </a:xfrm>
          <a:custGeom>
            <a:avLst/>
            <a:gdLst>
              <a:gd name="connsiteX0" fmla="*/ 0 w 9561689"/>
              <a:gd name="connsiteY0" fmla="*/ 0 h 993422"/>
              <a:gd name="connsiteX1" fmla="*/ 406372 w 9561689"/>
              <a:gd name="connsiteY1" fmla="*/ 0 h 993422"/>
              <a:gd name="connsiteX2" fmla="*/ 1195211 w 9561689"/>
              <a:gd name="connsiteY2" fmla="*/ 0 h 993422"/>
              <a:gd name="connsiteX3" fmla="*/ 1505966 w 9561689"/>
              <a:gd name="connsiteY3" fmla="*/ 0 h 993422"/>
              <a:gd name="connsiteX4" fmla="*/ 2103572 w 9561689"/>
              <a:gd name="connsiteY4" fmla="*/ 0 h 993422"/>
              <a:gd name="connsiteX5" fmla="*/ 2605560 w 9561689"/>
              <a:gd name="connsiteY5" fmla="*/ 0 h 993422"/>
              <a:gd name="connsiteX6" fmla="*/ 3107549 w 9561689"/>
              <a:gd name="connsiteY6" fmla="*/ 0 h 993422"/>
              <a:gd name="connsiteX7" fmla="*/ 3609538 w 9561689"/>
              <a:gd name="connsiteY7" fmla="*/ 0 h 993422"/>
              <a:gd name="connsiteX8" fmla="*/ 3920292 w 9561689"/>
              <a:gd name="connsiteY8" fmla="*/ 0 h 993422"/>
              <a:gd name="connsiteX9" fmla="*/ 4709132 w 9561689"/>
              <a:gd name="connsiteY9" fmla="*/ 0 h 993422"/>
              <a:gd name="connsiteX10" fmla="*/ 5497971 w 9561689"/>
              <a:gd name="connsiteY10" fmla="*/ 0 h 993422"/>
              <a:gd name="connsiteX11" fmla="*/ 5808726 w 9561689"/>
              <a:gd name="connsiteY11" fmla="*/ 0 h 993422"/>
              <a:gd name="connsiteX12" fmla="*/ 6215098 w 9561689"/>
              <a:gd name="connsiteY12" fmla="*/ 0 h 993422"/>
              <a:gd name="connsiteX13" fmla="*/ 6812703 w 9561689"/>
              <a:gd name="connsiteY13" fmla="*/ 0 h 993422"/>
              <a:gd name="connsiteX14" fmla="*/ 7505926 w 9561689"/>
              <a:gd name="connsiteY14" fmla="*/ 0 h 993422"/>
              <a:gd name="connsiteX15" fmla="*/ 8007915 w 9561689"/>
              <a:gd name="connsiteY15" fmla="*/ 0 h 993422"/>
              <a:gd name="connsiteX16" fmla="*/ 8414286 w 9561689"/>
              <a:gd name="connsiteY16" fmla="*/ 0 h 993422"/>
              <a:gd name="connsiteX17" fmla="*/ 8820658 w 9561689"/>
              <a:gd name="connsiteY17" fmla="*/ 0 h 993422"/>
              <a:gd name="connsiteX18" fmla="*/ 9561689 w 9561689"/>
              <a:gd name="connsiteY18" fmla="*/ 0 h 993422"/>
              <a:gd name="connsiteX19" fmla="*/ 9561689 w 9561689"/>
              <a:gd name="connsiteY19" fmla="*/ 466908 h 993422"/>
              <a:gd name="connsiteX20" fmla="*/ 9561689 w 9561689"/>
              <a:gd name="connsiteY20" fmla="*/ 993422 h 993422"/>
              <a:gd name="connsiteX21" fmla="*/ 8772850 w 9561689"/>
              <a:gd name="connsiteY21" fmla="*/ 993422 h 993422"/>
              <a:gd name="connsiteX22" fmla="*/ 7984010 w 9561689"/>
              <a:gd name="connsiteY22" fmla="*/ 993422 h 993422"/>
              <a:gd name="connsiteX23" fmla="*/ 7482022 w 9561689"/>
              <a:gd name="connsiteY23" fmla="*/ 993422 h 993422"/>
              <a:gd name="connsiteX24" fmla="*/ 6788799 w 9561689"/>
              <a:gd name="connsiteY24" fmla="*/ 993422 h 993422"/>
              <a:gd name="connsiteX25" fmla="*/ 6382427 w 9561689"/>
              <a:gd name="connsiteY25" fmla="*/ 993422 h 993422"/>
              <a:gd name="connsiteX26" fmla="*/ 5784822 w 9561689"/>
              <a:gd name="connsiteY26" fmla="*/ 993422 h 993422"/>
              <a:gd name="connsiteX27" fmla="*/ 5187216 w 9561689"/>
              <a:gd name="connsiteY27" fmla="*/ 993422 h 993422"/>
              <a:gd name="connsiteX28" fmla="*/ 4685228 w 9561689"/>
              <a:gd name="connsiteY28" fmla="*/ 993422 h 993422"/>
              <a:gd name="connsiteX29" fmla="*/ 4183239 w 9561689"/>
              <a:gd name="connsiteY29" fmla="*/ 993422 h 993422"/>
              <a:gd name="connsiteX30" fmla="*/ 3872484 w 9561689"/>
              <a:gd name="connsiteY30" fmla="*/ 993422 h 993422"/>
              <a:gd name="connsiteX31" fmla="*/ 3561729 w 9561689"/>
              <a:gd name="connsiteY31" fmla="*/ 993422 h 993422"/>
              <a:gd name="connsiteX32" fmla="*/ 3250974 w 9561689"/>
              <a:gd name="connsiteY32" fmla="*/ 993422 h 993422"/>
              <a:gd name="connsiteX33" fmla="*/ 2940219 w 9561689"/>
              <a:gd name="connsiteY33" fmla="*/ 993422 h 993422"/>
              <a:gd name="connsiteX34" fmla="*/ 2629464 w 9561689"/>
              <a:gd name="connsiteY34" fmla="*/ 993422 h 993422"/>
              <a:gd name="connsiteX35" fmla="*/ 2127476 w 9561689"/>
              <a:gd name="connsiteY35" fmla="*/ 993422 h 993422"/>
              <a:gd name="connsiteX36" fmla="*/ 1816721 w 9561689"/>
              <a:gd name="connsiteY36" fmla="*/ 993422 h 993422"/>
              <a:gd name="connsiteX37" fmla="*/ 1027882 w 9561689"/>
              <a:gd name="connsiteY37" fmla="*/ 993422 h 993422"/>
              <a:gd name="connsiteX38" fmla="*/ 717127 w 9561689"/>
              <a:gd name="connsiteY38" fmla="*/ 993422 h 993422"/>
              <a:gd name="connsiteX39" fmla="*/ 0 w 9561689"/>
              <a:gd name="connsiteY39" fmla="*/ 993422 h 993422"/>
              <a:gd name="connsiteX40" fmla="*/ 0 w 9561689"/>
              <a:gd name="connsiteY40" fmla="*/ 476843 h 993422"/>
              <a:gd name="connsiteX41" fmla="*/ 0 w 9561689"/>
              <a:gd name="connsiteY41" fmla="*/ 0 h 993422"/>
              <a:gd name="connsiteX42" fmla="*/ 124178 w 9561689"/>
              <a:gd name="connsiteY42" fmla="*/ 124178 h 993422"/>
              <a:gd name="connsiteX43" fmla="*/ 124178 w 9561689"/>
              <a:gd name="connsiteY43" fmla="*/ 489260 h 993422"/>
              <a:gd name="connsiteX44" fmla="*/ 124178 w 9561689"/>
              <a:gd name="connsiteY44" fmla="*/ 869244 h 993422"/>
              <a:gd name="connsiteX45" fmla="*/ 613128 w 9561689"/>
              <a:gd name="connsiteY45" fmla="*/ 869244 h 993422"/>
              <a:gd name="connsiteX46" fmla="*/ 1288345 w 9561689"/>
              <a:gd name="connsiteY46" fmla="*/ 869244 h 993422"/>
              <a:gd name="connsiteX47" fmla="*/ 1591028 w 9561689"/>
              <a:gd name="connsiteY47" fmla="*/ 869244 h 993422"/>
              <a:gd name="connsiteX48" fmla="*/ 1986845 w 9561689"/>
              <a:gd name="connsiteY48" fmla="*/ 869244 h 993422"/>
              <a:gd name="connsiteX49" fmla="*/ 2662061 w 9561689"/>
              <a:gd name="connsiteY49" fmla="*/ 869244 h 993422"/>
              <a:gd name="connsiteX50" fmla="*/ 3430411 w 9561689"/>
              <a:gd name="connsiteY50" fmla="*/ 869244 h 993422"/>
              <a:gd name="connsiteX51" fmla="*/ 4198761 w 9561689"/>
              <a:gd name="connsiteY51" fmla="*/ 869244 h 993422"/>
              <a:gd name="connsiteX52" fmla="*/ 4780845 w 9561689"/>
              <a:gd name="connsiteY52" fmla="*/ 869244 h 993422"/>
              <a:gd name="connsiteX53" fmla="*/ 5269794 w 9561689"/>
              <a:gd name="connsiteY53" fmla="*/ 869244 h 993422"/>
              <a:gd name="connsiteX54" fmla="*/ 5851878 w 9561689"/>
              <a:gd name="connsiteY54" fmla="*/ 869244 h 993422"/>
              <a:gd name="connsiteX55" fmla="*/ 6433961 w 9561689"/>
              <a:gd name="connsiteY55" fmla="*/ 869244 h 993422"/>
              <a:gd name="connsiteX56" fmla="*/ 6736644 w 9561689"/>
              <a:gd name="connsiteY56" fmla="*/ 869244 h 993422"/>
              <a:gd name="connsiteX57" fmla="*/ 7411861 w 9561689"/>
              <a:gd name="connsiteY57" fmla="*/ 869244 h 993422"/>
              <a:gd name="connsiteX58" fmla="*/ 8087078 w 9561689"/>
              <a:gd name="connsiteY58" fmla="*/ 869244 h 993422"/>
              <a:gd name="connsiteX59" fmla="*/ 8389761 w 9561689"/>
              <a:gd name="connsiteY59" fmla="*/ 869244 h 993422"/>
              <a:gd name="connsiteX60" fmla="*/ 8785578 w 9561689"/>
              <a:gd name="connsiteY60" fmla="*/ 869244 h 993422"/>
              <a:gd name="connsiteX61" fmla="*/ 9437511 w 9561689"/>
              <a:gd name="connsiteY61" fmla="*/ 869244 h 993422"/>
              <a:gd name="connsiteX62" fmla="*/ 9437511 w 9561689"/>
              <a:gd name="connsiteY62" fmla="*/ 511612 h 993422"/>
              <a:gd name="connsiteX63" fmla="*/ 9437511 w 9561689"/>
              <a:gd name="connsiteY63" fmla="*/ 124178 h 993422"/>
              <a:gd name="connsiteX64" fmla="*/ 8762294 w 9561689"/>
              <a:gd name="connsiteY64" fmla="*/ 124178 h 993422"/>
              <a:gd name="connsiteX65" fmla="*/ 8180211 w 9561689"/>
              <a:gd name="connsiteY65" fmla="*/ 124178 h 993422"/>
              <a:gd name="connsiteX66" fmla="*/ 7504994 w 9561689"/>
              <a:gd name="connsiteY66" fmla="*/ 124178 h 993422"/>
              <a:gd name="connsiteX67" fmla="*/ 6922911 w 9561689"/>
              <a:gd name="connsiteY67" fmla="*/ 124178 h 993422"/>
              <a:gd name="connsiteX68" fmla="*/ 6247694 w 9561689"/>
              <a:gd name="connsiteY68" fmla="*/ 124178 h 993422"/>
              <a:gd name="connsiteX69" fmla="*/ 5572478 w 9561689"/>
              <a:gd name="connsiteY69" fmla="*/ 124178 h 993422"/>
              <a:gd name="connsiteX70" fmla="*/ 5083528 w 9561689"/>
              <a:gd name="connsiteY70" fmla="*/ 124178 h 993422"/>
              <a:gd name="connsiteX71" fmla="*/ 4594578 w 9561689"/>
              <a:gd name="connsiteY71" fmla="*/ 124178 h 993422"/>
              <a:gd name="connsiteX72" fmla="*/ 4105628 w 9561689"/>
              <a:gd name="connsiteY72" fmla="*/ 124178 h 993422"/>
              <a:gd name="connsiteX73" fmla="*/ 3337278 w 9561689"/>
              <a:gd name="connsiteY73" fmla="*/ 124178 h 993422"/>
              <a:gd name="connsiteX74" fmla="*/ 3034595 w 9561689"/>
              <a:gd name="connsiteY74" fmla="*/ 124178 h 993422"/>
              <a:gd name="connsiteX75" fmla="*/ 2359378 w 9561689"/>
              <a:gd name="connsiteY75" fmla="*/ 124178 h 993422"/>
              <a:gd name="connsiteX76" fmla="*/ 1870428 w 9561689"/>
              <a:gd name="connsiteY76" fmla="*/ 124178 h 993422"/>
              <a:gd name="connsiteX77" fmla="*/ 1288345 w 9561689"/>
              <a:gd name="connsiteY77" fmla="*/ 124178 h 993422"/>
              <a:gd name="connsiteX78" fmla="*/ 892528 w 9561689"/>
              <a:gd name="connsiteY78" fmla="*/ 124178 h 993422"/>
              <a:gd name="connsiteX79" fmla="*/ 124178 w 9561689"/>
              <a:gd name="connsiteY79" fmla="*/ 124178 h 9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9561689" h="993422" fill="none" extrusionOk="0">
                <a:moveTo>
                  <a:pt x="0" y="0"/>
                </a:moveTo>
                <a:cubicBezTo>
                  <a:pt x="171931" y="-45444"/>
                  <a:pt x="252039" y="45675"/>
                  <a:pt x="406372" y="0"/>
                </a:cubicBezTo>
                <a:cubicBezTo>
                  <a:pt x="560705" y="-45675"/>
                  <a:pt x="814635" y="92576"/>
                  <a:pt x="1195211" y="0"/>
                </a:cubicBezTo>
                <a:cubicBezTo>
                  <a:pt x="1575787" y="-92576"/>
                  <a:pt x="1370485" y="15963"/>
                  <a:pt x="1505966" y="0"/>
                </a:cubicBezTo>
                <a:cubicBezTo>
                  <a:pt x="1641447" y="-15963"/>
                  <a:pt x="1864433" y="22524"/>
                  <a:pt x="2103572" y="0"/>
                </a:cubicBezTo>
                <a:cubicBezTo>
                  <a:pt x="2342711" y="-22524"/>
                  <a:pt x="2437952" y="9688"/>
                  <a:pt x="2605560" y="0"/>
                </a:cubicBezTo>
                <a:cubicBezTo>
                  <a:pt x="2773168" y="-9688"/>
                  <a:pt x="2937773" y="41106"/>
                  <a:pt x="3107549" y="0"/>
                </a:cubicBezTo>
                <a:cubicBezTo>
                  <a:pt x="3277325" y="-41106"/>
                  <a:pt x="3402299" y="1958"/>
                  <a:pt x="3609538" y="0"/>
                </a:cubicBezTo>
                <a:cubicBezTo>
                  <a:pt x="3816777" y="-1958"/>
                  <a:pt x="3810243" y="30985"/>
                  <a:pt x="3920292" y="0"/>
                </a:cubicBezTo>
                <a:cubicBezTo>
                  <a:pt x="4030341" y="-30985"/>
                  <a:pt x="4454046" y="89757"/>
                  <a:pt x="4709132" y="0"/>
                </a:cubicBezTo>
                <a:cubicBezTo>
                  <a:pt x="4964218" y="-89757"/>
                  <a:pt x="5281237" y="72978"/>
                  <a:pt x="5497971" y="0"/>
                </a:cubicBezTo>
                <a:cubicBezTo>
                  <a:pt x="5714705" y="-72978"/>
                  <a:pt x="5658408" y="12166"/>
                  <a:pt x="5808726" y="0"/>
                </a:cubicBezTo>
                <a:cubicBezTo>
                  <a:pt x="5959044" y="-12166"/>
                  <a:pt x="6070972" y="34085"/>
                  <a:pt x="6215098" y="0"/>
                </a:cubicBezTo>
                <a:cubicBezTo>
                  <a:pt x="6359224" y="-34085"/>
                  <a:pt x="6648639" y="9495"/>
                  <a:pt x="6812703" y="0"/>
                </a:cubicBezTo>
                <a:cubicBezTo>
                  <a:pt x="6976768" y="-9495"/>
                  <a:pt x="7194458" y="82762"/>
                  <a:pt x="7505926" y="0"/>
                </a:cubicBezTo>
                <a:cubicBezTo>
                  <a:pt x="7817394" y="-82762"/>
                  <a:pt x="7774219" y="55724"/>
                  <a:pt x="8007915" y="0"/>
                </a:cubicBezTo>
                <a:cubicBezTo>
                  <a:pt x="8241611" y="-55724"/>
                  <a:pt x="8235105" y="35997"/>
                  <a:pt x="8414286" y="0"/>
                </a:cubicBezTo>
                <a:cubicBezTo>
                  <a:pt x="8593467" y="-35997"/>
                  <a:pt x="8645894" y="8782"/>
                  <a:pt x="8820658" y="0"/>
                </a:cubicBezTo>
                <a:cubicBezTo>
                  <a:pt x="8995422" y="-8782"/>
                  <a:pt x="9410749" y="39878"/>
                  <a:pt x="9561689" y="0"/>
                </a:cubicBezTo>
                <a:cubicBezTo>
                  <a:pt x="9608597" y="231494"/>
                  <a:pt x="9528960" y="289925"/>
                  <a:pt x="9561689" y="466908"/>
                </a:cubicBezTo>
                <a:cubicBezTo>
                  <a:pt x="9594418" y="643891"/>
                  <a:pt x="9520689" y="735557"/>
                  <a:pt x="9561689" y="993422"/>
                </a:cubicBezTo>
                <a:cubicBezTo>
                  <a:pt x="9256318" y="1064662"/>
                  <a:pt x="9152177" y="932142"/>
                  <a:pt x="8772850" y="993422"/>
                </a:cubicBezTo>
                <a:cubicBezTo>
                  <a:pt x="8393523" y="1054702"/>
                  <a:pt x="8189427" y="946388"/>
                  <a:pt x="7984010" y="993422"/>
                </a:cubicBezTo>
                <a:cubicBezTo>
                  <a:pt x="7778593" y="1040456"/>
                  <a:pt x="7676974" y="977837"/>
                  <a:pt x="7482022" y="993422"/>
                </a:cubicBezTo>
                <a:cubicBezTo>
                  <a:pt x="7287070" y="1009007"/>
                  <a:pt x="7062421" y="937024"/>
                  <a:pt x="6788799" y="993422"/>
                </a:cubicBezTo>
                <a:cubicBezTo>
                  <a:pt x="6515177" y="1049820"/>
                  <a:pt x="6581775" y="976242"/>
                  <a:pt x="6382427" y="993422"/>
                </a:cubicBezTo>
                <a:cubicBezTo>
                  <a:pt x="6183079" y="1010602"/>
                  <a:pt x="5920047" y="960792"/>
                  <a:pt x="5784822" y="993422"/>
                </a:cubicBezTo>
                <a:cubicBezTo>
                  <a:pt x="5649597" y="1026052"/>
                  <a:pt x="5355824" y="972288"/>
                  <a:pt x="5187216" y="993422"/>
                </a:cubicBezTo>
                <a:cubicBezTo>
                  <a:pt x="5018608" y="1014556"/>
                  <a:pt x="4807031" y="952386"/>
                  <a:pt x="4685228" y="993422"/>
                </a:cubicBezTo>
                <a:cubicBezTo>
                  <a:pt x="4563425" y="1034458"/>
                  <a:pt x="4284327" y="971357"/>
                  <a:pt x="4183239" y="993422"/>
                </a:cubicBezTo>
                <a:cubicBezTo>
                  <a:pt x="4082151" y="1015487"/>
                  <a:pt x="4023049" y="960323"/>
                  <a:pt x="3872484" y="993422"/>
                </a:cubicBezTo>
                <a:cubicBezTo>
                  <a:pt x="3721919" y="1026521"/>
                  <a:pt x="3634110" y="988375"/>
                  <a:pt x="3561729" y="993422"/>
                </a:cubicBezTo>
                <a:cubicBezTo>
                  <a:pt x="3489348" y="998469"/>
                  <a:pt x="3343205" y="961740"/>
                  <a:pt x="3250974" y="993422"/>
                </a:cubicBezTo>
                <a:cubicBezTo>
                  <a:pt x="3158743" y="1025104"/>
                  <a:pt x="3073329" y="963392"/>
                  <a:pt x="2940219" y="993422"/>
                </a:cubicBezTo>
                <a:cubicBezTo>
                  <a:pt x="2807109" y="1023452"/>
                  <a:pt x="2779742" y="976622"/>
                  <a:pt x="2629464" y="993422"/>
                </a:cubicBezTo>
                <a:cubicBezTo>
                  <a:pt x="2479187" y="1010222"/>
                  <a:pt x="2251068" y="966306"/>
                  <a:pt x="2127476" y="993422"/>
                </a:cubicBezTo>
                <a:cubicBezTo>
                  <a:pt x="2003884" y="1020538"/>
                  <a:pt x="1880578" y="976909"/>
                  <a:pt x="1816721" y="993422"/>
                </a:cubicBezTo>
                <a:cubicBezTo>
                  <a:pt x="1752864" y="1009935"/>
                  <a:pt x="1281180" y="929717"/>
                  <a:pt x="1027882" y="993422"/>
                </a:cubicBezTo>
                <a:cubicBezTo>
                  <a:pt x="774584" y="1057127"/>
                  <a:pt x="789964" y="977205"/>
                  <a:pt x="717127" y="993422"/>
                </a:cubicBezTo>
                <a:cubicBezTo>
                  <a:pt x="644291" y="1009639"/>
                  <a:pt x="229824" y="953211"/>
                  <a:pt x="0" y="993422"/>
                </a:cubicBezTo>
                <a:cubicBezTo>
                  <a:pt x="-12190" y="834725"/>
                  <a:pt x="46786" y="648799"/>
                  <a:pt x="0" y="476843"/>
                </a:cubicBezTo>
                <a:cubicBezTo>
                  <a:pt x="-46786" y="304887"/>
                  <a:pt x="16674" y="163202"/>
                  <a:pt x="0" y="0"/>
                </a:cubicBezTo>
                <a:close/>
                <a:moveTo>
                  <a:pt x="124178" y="124178"/>
                </a:moveTo>
                <a:cubicBezTo>
                  <a:pt x="133101" y="197958"/>
                  <a:pt x="103033" y="386136"/>
                  <a:pt x="124178" y="489260"/>
                </a:cubicBezTo>
                <a:cubicBezTo>
                  <a:pt x="145323" y="592384"/>
                  <a:pt x="108177" y="745791"/>
                  <a:pt x="124178" y="869244"/>
                </a:cubicBezTo>
                <a:cubicBezTo>
                  <a:pt x="299342" y="858268"/>
                  <a:pt x="423932" y="898559"/>
                  <a:pt x="613128" y="869244"/>
                </a:cubicBezTo>
                <a:cubicBezTo>
                  <a:pt x="802324" y="839929"/>
                  <a:pt x="1074504" y="878604"/>
                  <a:pt x="1288345" y="869244"/>
                </a:cubicBezTo>
                <a:cubicBezTo>
                  <a:pt x="1502186" y="859884"/>
                  <a:pt x="1446193" y="874296"/>
                  <a:pt x="1591028" y="869244"/>
                </a:cubicBezTo>
                <a:cubicBezTo>
                  <a:pt x="1735863" y="864192"/>
                  <a:pt x="1852463" y="900668"/>
                  <a:pt x="1986845" y="869244"/>
                </a:cubicBezTo>
                <a:cubicBezTo>
                  <a:pt x="2121227" y="837820"/>
                  <a:pt x="2443044" y="885593"/>
                  <a:pt x="2662061" y="869244"/>
                </a:cubicBezTo>
                <a:cubicBezTo>
                  <a:pt x="2881078" y="852895"/>
                  <a:pt x="3174689" y="921672"/>
                  <a:pt x="3430411" y="869244"/>
                </a:cubicBezTo>
                <a:cubicBezTo>
                  <a:pt x="3686133" y="816816"/>
                  <a:pt x="3863589" y="889524"/>
                  <a:pt x="4198761" y="869244"/>
                </a:cubicBezTo>
                <a:cubicBezTo>
                  <a:pt x="4533933" y="848964"/>
                  <a:pt x="4587983" y="874684"/>
                  <a:pt x="4780845" y="869244"/>
                </a:cubicBezTo>
                <a:cubicBezTo>
                  <a:pt x="4973707" y="863804"/>
                  <a:pt x="5148728" y="883086"/>
                  <a:pt x="5269794" y="869244"/>
                </a:cubicBezTo>
                <a:cubicBezTo>
                  <a:pt x="5390860" y="855402"/>
                  <a:pt x="5682367" y="914564"/>
                  <a:pt x="5851878" y="869244"/>
                </a:cubicBezTo>
                <a:cubicBezTo>
                  <a:pt x="6021389" y="823924"/>
                  <a:pt x="6178643" y="887740"/>
                  <a:pt x="6433961" y="869244"/>
                </a:cubicBezTo>
                <a:cubicBezTo>
                  <a:pt x="6689279" y="850748"/>
                  <a:pt x="6639503" y="876871"/>
                  <a:pt x="6736644" y="869244"/>
                </a:cubicBezTo>
                <a:cubicBezTo>
                  <a:pt x="6833785" y="861617"/>
                  <a:pt x="7234186" y="927101"/>
                  <a:pt x="7411861" y="869244"/>
                </a:cubicBezTo>
                <a:cubicBezTo>
                  <a:pt x="7589536" y="811387"/>
                  <a:pt x="7869257" y="945230"/>
                  <a:pt x="8087078" y="869244"/>
                </a:cubicBezTo>
                <a:cubicBezTo>
                  <a:pt x="8304899" y="793258"/>
                  <a:pt x="8325405" y="889519"/>
                  <a:pt x="8389761" y="869244"/>
                </a:cubicBezTo>
                <a:cubicBezTo>
                  <a:pt x="8454117" y="848969"/>
                  <a:pt x="8609299" y="912111"/>
                  <a:pt x="8785578" y="869244"/>
                </a:cubicBezTo>
                <a:cubicBezTo>
                  <a:pt x="8961857" y="826377"/>
                  <a:pt x="9145193" y="872521"/>
                  <a:pt x="9437511" y="869244"/>
                </a:cubicBezTo>
                <a:cubicBezTo>
                  <a:pt x="9433295" y="790320"/>
                  <a:pt x="9472349" y="674669"/>
                  <a:pt x="9437511" y="511612"/>
                </a:cubicBezTo>
                <a:cubicBezTo>
                  <a:pt x="9402673" y="348555"/>
                  <a:pt x="9440235" y="287233"/>
                  <a:pt x="9437511" y="124178"/>
                </a:cubicBezTo>
                <a:cubicBezTo>
                  <a:pt x="9138262" y="139314"/>
                  <a:pt x="9074948" y="43582"/>
                  <a:pt x="8762294" y="124178"/>
                </a:cubicBezTo>
                <a:cubicBezTo>
                  <a:pt x="8449640" y="204774"/>
                  <a:pt x="8426548" y="59579"/>
                  <a:pt x="8180211" y="124178"/>
                </a:cubicBezTo>
                <a:cubicBezTo>
                  <a:pt x="7933874" y="188777"/>
                  <a:pt x="7642877" y="54625"/>
                  <a:pt x="7504994" y="124178"/>
                </a:cubicBezTo>
                <a:cubicBezTo>
                  <a:pt x="7367111" y="193731"/>
                  <a:pt x="7039366" y="112239"/>
                  <a:pt x="6922911" y="124178"/>
                </a:cubicBezTo>
                <a:cubicBezTo>
                  <a:pt x="6806456" y="136117"/>
                  <a:pt x="6511355" y="103439"/>
                  <a:pt x="6247694" y="124178"/>
                </a:cubicBezTo>
                <a:cubicBezTo>
                  <a:pt x="5984033" y="144917"/>
                  <a:pt x="5761276" y="46502"/>
                  <a:pt x="5572478" y="124178"/>
                </a:cubicBezTo>
                <a:cubicBezTo>
                  <a:pt x="5383680" y="201854"/>
                  <a:pt x="5223874" y="88333"/>
                  <a:pt x="5083528" y="124178"/>
                </a:cubicBezTo>
                <a:cubicBezTo>
                  <a:pt x="4943182" y="160023"/>
                  <a:pt x="4818510" y="87481"/>
                  <a:pt x="4594578" y="124178"/>
                </a:cubicBezTo>
                <a:cubicBezTo>
                  <a:pt x="4370646" y="160875"/>
                  <a:pt x="4329686" y="80536"/>
                  <a:pt x="4105628" y="124178"/>
                </a:cubicBezTo>
                <a:cubicBezTo>
                  <a:pt x="3881570" y="167820"/>
                  <a:pt x="3607294" y="49003"/>
                  <a:pt x="3337278" y="124178"/>
                </a:cubicBezTo>
                <a:cubicBezTo>
                  <a:pt x="3067262" y="199353"/>
                  <a:pt x="3168780" y="117096"/>
                  <a:pt x="3034595" y="124178"/>
                </a:cubicBezTo>
                <a:cubicBezTo>
                  <a:pt x="2900410" y="131260"/>
                  <a:pt x="2682188" y="51487"/>
                  <a:pt x="2359378" y="124178"/>
                </a:cubicBezTo>
                <a:cubicBezTo>
                  <a:pt x="2036568" y="196869"/>
                  <a:pt x="2045105" y="69333"/>
                  <a:pt x="1870428" y="124178"/>
                </a:cubicBezTo>
                <a:cubicBezTo>
                  <a:pt x="1695751" y="179023"/>
                  <a:pt x="1449283" y="67768"/>
                  <a:pt x="1288345" y="124178"/>
                </a:cubicBezTo>
                <a:cubicBezTo>
                  <a:pt x="1127407" y="180588"/>
                  <a:pt x="1031308" y="91405"/>
                  <a:pt x="892528" y="124178"/>
                </a:cubicBezTo>
                <a:cubicBezTo>
                  <a:pt x="753748" y="156951"/>
                  <a:pt x="384714" y="81007"/>
                  <a:pt x="124178" y="124178"/>
                </a:cubicBezTo>
                <a:close/>
              </a:path>
              <a:path w="9561689" h="993422" stroke="0" extrusionOk="0">
                <a:moveTo>
                  <a:pt x="0" y="0"/>
                </a:moveTo>
                <a:cubicBezTo>
                  <a:pt x="147098" y="-50646"/>
                  <a:pt x="274122" y="46905"/>
                  <a:pt x="501989" y="0"/>
                </a:cubicBezTo>
                <a:cubicBezTo>
                  <a:pt x="729856" y="-46905"/>
                  <a:pt x="741152" y="8591"/>
                  <a:pt x="812744" y="0"/>
                </a:cubicBezTo>
                <a:cubicBezTo>
                  <a:pt x="884336" y="-8591"/>
                  <a:pt x="1252900" y="49793"/>
                  <a:pt x="1601583" y="0"/>
                </a:cubicBezTo>
                <a:cubicBezTo>
                  <a:pt x="1950266" y="-49793"/>
                  <a:pt x="1887704" y="27567"/>
                  <a:pt x="2103572" y="0"/>
                </a:cubicBezTo>
                <a:cubicBezTo>
                  <a:pt x="2319440" y="-27567"/>
                  <a:pt x="2380519" y="21546"/>
                  <a:pt x="2605560" y="0"/>
                </a:cubicBezTo>
                <a:cubicBezTo>
                  <a:pt x="2830601" y="-21546"/>
                  <a:pt x="3064598" y="75290"/>
                  <a:pt x="3394400" y="0"/>
                </a:cubicBezTo>
                <a:cubicBezTo>
                  <a:pt x="3724202" y="-75290"/>
                  <a:pt x="3713116" y="9891"/>
                  <a:pt x="3800771" y="0"/>
                </a:cubicBezTo>
                <a:cubicBezTo>
                  <a:pt x="3888426" y="-9891"/>
                  <a:pt x="4414432" y="76537"/>
                  <a:pt x="4589611" y="0"/>
                </a:cubicBezTo>
                <a:cubicBezTo>
                  <a:pt x="4764790" y="-76537"/>
                  <a:pt x="5213869" y="54279"/>
                  <a:pt x="5378450" y="0"/>
                </a:cubicBezTo>
                <a:cubicBezTo>
                  <a:pt x="5543031" y="-54279"/>
                  <a:pt x="5792726" y="911"/>
                  <a:pt x="5976056" y="0"/>
                </a:cubicBezTo>
                <a:cubicBezTo>
                  <a:pt x="6159386" y="-911"/>
                  <a:pt x="6583178" y="3609"/>
                  <a:pt x="6764895" y="0"/>
                </a:cubicBezTo>
                <a:cubicBezTo>
                  <a:pt x="6946612" y="-3609"/>
                  <a:pt x="7134097" y="27625"/>
                  <a:pt x="7266884" y="0"/>
                </a:cubicBezTo>
                <a:cubicBezTo>
                  <a:pt x="7399671" y="-27625"/>
                  <a:pt x="7589949" y="47508"/>
                  <a:pt x="7768872" y="0"/>
                </a:cubicBezTo>
                <a:cubicBezTo>
                  <a:pt x="7947795" y="-47508"/>
                  <a:pt x="8137700" y="53589"/>
                  <a:pt x="8462095" y="0"/>
                </a:cubicBezTo>
                <a:cubicBezTo>
                  <a:pt x="8786490" y="-53589"/>
                  <a:pt x="8775389" y="17715"/>
                  <a:pt x="8964083" y="0"/>
                </a:cubicBezTo>
                <a:cubicBezTo>
                  <a:pt x="9152777" y="-17715"/>
                  <a:pt x="9308893" y="30825"/>
                  <a:pt x="9561689" y="0"/>
                </a:cubicBezTo>
                <a:cubicBezTo>
                  <a:pt x="9610759" y="211682"/>
                  <a:pt x="9552635" y="333957"/>
                  <a:pt x="9561689" y="516579"/>
                </a:cubicBezTo>
                <a:cubicBezTo>
                  <a:pt x="9570743" y="699201"/>
                  <a:pt x="9529259" y="767038"/>
                  <a:pt x="9561689" y="993422"/>
                </a:cubicBezTo>
                <a:cubicBezTo>
                  <a:pt x="9329407" y="1002057"/>
                  <a:pt x="9022384" y="989269"/>
                  <a:pt x="8868467" y="993422"/>
                </a:cubicBezTo>
                <a:cubicBezTo>
                  <a:pt x="8714550" y="997575"/>
                  <a:pt x="8589229" y="958357"/>
                  <a:pt x="8462095" y="993422"/>
                </a:cubicBezTo>
                <a:cubicBezTo>
                  <a:pt x="8334961" y="1028487"/>
                  <a:pt x="7981171" y="990932"/>
                  <a:pt x="7673255" y="993422"/>
                </a:cubicBezTo>
                <a:cubicBezTo>
                  <a:pt x="7365339" y="995912"/>
                  <a:pt x="7372786" y="985696"/>
                  <a:pt x="7075650" y="993422"/>
                </a:cubicBezTo>
                <a:cubicBezTo>
                  <a:pt x="6778515" y="1001148"/>
                  <a:pt x="6804587" y="956893"/>
                  <a:pt x="6669278" y="993422"/>
                </a:cubicBezTo>
                <a:cubicBezTo>
                  <a:pt x="6533969" y="1029951"/>
                  <a:pt x="6285139" y="985132"/>
                  <a:pt x="6071673" y="993422"/>
                </a:cubicBezTo>
                <a:cubicBezTo>
                  <a:pt x="5858207" y="1001712"/>
                  <a:pt x="5903749" y="993277"/>
                  <a:pt x="5760918" y="993422"/>
                </a:cubicBezTo>
                <a:cubicBezTo>
                  <a:pt x="5618088" y="993567"/>
                  <a:pt x="5576889" y="958392"/>
                  <a:pt x="5450163" y="993422"/>
                </a:cubicBezTo>
                <a:cubicBezTo>
                  <a:pt x="5323437" y="1028452"/>
                  <a:pt x="5115005" y="988329"/>
                  <a:pt x="4852557" y="993422"/>
                </a:cubicBezTo>
                <a:cubicBezTo>
                  <a:pt x="4590109" y="998515"/>
                  <a:pt x="4600809" y="945152"/>
                  <a:pt x="4446185" y="993422"/>
                </a:cubicBezTo>
                <a:cubicBezTo>
                  <a:pt x="4291561" y="1041692"/>
                  <a:pt x="3921399" y="923969"/>
                  <a:pt x="3752963" y="993422"/>
                </a:cubicBezTo>
                <a:cubicBezTo>
                  <a:pt x="3584527" y="1062875"/>
                  <a:pt x="3453216" y="969235"/>
                  <a:pt x="3346591" y="993422"/>
                </a:cubicBezTo>
                <a:cubicBezTo>
                  <a:pt x="3239966" y="1017609"/>
                  <a:pt x="2916995" y="984086"/>
                  <a:pt x="2653369" y="993422"/>
                </a:cubicBezTo>
                <a:cubicBezTo>
                  <a:pt x="2389743" y="1002758"/>
                  <a:pt x="2416266" y="982633"/>
                  <a:pt x="2342614" y="993422"/>
                </a:cubicBezTo>
                <a:cubicBezTo>
                  <a:pt x="2268963" y="1004211"/>
                  <a:pt x="1857388" y="963649"/>
                  <a:pt x="1649391" y="993422"/>
                </a:cubicBezTo>
                <a:cubicBezTo>
                  <a:pt x="1441394" y="1023195"/>
                  <a:pt x="1365782" y="984177"/>
                  <a:pt x="1243020" y="993422"/>
                </a:cubicBezTo>
                <a:cubicBezTo>
                  <a:pt x="1120258" y="1002667"/>
                  <a:pt x="1023551" y="981647"/>
                  <a:pt x="932265" y="993422"/>
                </a:cubicBezTo>
                <a:cubicBezTo>
                  <a:pt x="840979" y="1005197"/>
                  <a:pt x="622072" y="980632"/>
                  <a:pt x="525893" y="993422"/>
                </a:cubicBezTo>
                <a:cubicBezTo>
                  <a:pt x="429714" y="1006212"/>
                  <a:pt x="258409" y="938774"/>
                  <a:pt x="0" y="993422"/>
                </a:cubicBezTo>
                <a:cubicBezTo>
                  <a:pt x="-56061" y="766964"/>
                  <a:pt x="20949" y="674750"/>
                  <a:pt x="0" y="516579"/>
                </a:cubicBezTo>
                <a:cubicBezTo>
                  <a:pt x="-20949" y="358408"/>
                  <a:pt x="34583" y="130153"/>
                  <a:pt x="0" y="0"/>
                </a:cubicBezTo>
                <a:close/>
                <a:moveTo>
                  <a:pt x="124178" y="124178"/>
                </a:moveTo>
                <a:cubicBezTo>
                  <a:pt x="164231" y="269348"/>
                  <a:pt x="86502" y="348860"/>
                  <a:pt x="124178" y="474359"/>
                </a:cubicBezTo>
                <a:cubicBezTo>
                  <a:pt x="161854" y="599858"/>
                  <a:pt x="98023" y="730563"/>
                  <a:pt x="124178" y="869244"/>
                </a:cubicBezTo>
                <a:cubicBezTo>
                  <a:pt x="237851" y="867931"/>
                  <a:pt x="325669" y="891252"/>
                  <a:pt x="426861" y="869244"/>
                </a:cubicBezTo>
                <a:cubicBezTo>
                  <a:pt x="528053" y="847236"/>
                  <a:pt x="809893" y="909119"/>
                  <a:pt x="1008945" y="869244"/>
                </a:cubicBezTo>
                <a:cubicBezTo>
                  <a:pt x="1207997" y="829369"/>
                  <a:pt x="1577874" y="948417"/>
                  <a:pt x="1777295" y="869244"/>
                </a:cubicBezTo>
                <a:cubicBezTo>
                  <a:pt x="1976716" y="790071"/>
                  <a:pt x="2235028" y="878283"/>
                  <a:pt x="2452511" y="869244"/>
                </a:cubicBezTo>
                <a:cubicBezTo>
                  <a:pt x="2669994" y="860205"/>
                  <a:pt x="2744781" y="905931"/>
                  <a:pt x="2941461" y="869244"/>
                </a:cubicBezTo>
                <a:cubicBezTo>
                  <a:pt x="3138141" y="832557"/>
                  <a:pt x="3380756" y="940755"/>
                  <a:pt x="3616678" y="869244"/>
                </a:cubicBezTo>
                <a:cubicBezTo>
                  <a:pt x="3852600" y="797733"/>
                  <a:pt x="3901368" y="903120"/>
                  <a:pt x="4012495" y="869244"/>
                </a:cubicBezTo>
                <a:cubicBezTo>
                  <a:pt x="4123622" y="835368"/>
                  <a:pt x="4353553" y="889302"/>
                  <a:pt x="4594578" y="869244"/>
                </a:cubicBezTo>
                <a:cubicBezTo>
                  <a:pt x="4835603" y="849186"/>
                  <a:pt x="4770106" y="891396"/>
                  <a:pt x="4897261" y="869244"/>
                </a:cubicBezTo>
                <a:cubicBezTo>
                  <a:pt x="5024416" y="847092"/>
                  <a:pt x="5478982" y="902003"/>
                  <a:pt x="5665611" y="869244"/>
                </a:cubicBezTo>
                <a:cubicBezTo>
                  <a:pt x="5852240" y="836485"/>
                  <a:pt x="6079624" y="937170"/>
                  <a:pt x="6247694" y="869244"/>
                </a:cubicBezTo>
                <a:cubicBezTo>
                  <a:pt x="6415764" y="801318"/>
                  <a:pt x="6800484" y="882112"/>
                  <a:pt x="7016044" y="869244"/>
                </a:cubicBezTo>
                <a:cubicBezTo>
                  <a:pt x="7231604" y="856376"/>
                  <a:pt x="7296818" y="903958"/>
                  <a:pt x="7504994" y="869244"/>
                </a:cubicBezTo>
                <a:cubicBezTo>
                  <a:pt x="7713170" y="834530"/>
                  <a:pt x="7726365" y="900232"/>
                  <a:pt x="7900811" y="869244"/>
                </a:cubicBezTo>
                <a:cubicBezTo>
                  <a:pt x="8075257" y="838256"/>
                  <a:pt x="8323910" y="935376"/>
                  <a:pt x="8482894" y="869244"/>
                </a:cubicBezTo>
                <a:cubicBezTo>
                  <a:pt x="8641878" y="803112"/>
                  <a:pt x="9048183" y="917051"/>
                  <a:pt x="9437511" y="869244"/>
                </a:cubicBezTo>
                <a:cubicBezTo>
                  <a:pt x="9418837" y="704685"/>
                  <a:pt x="9465080" y="673017"/>
                  <a:pt x="9437511" y="481810"/>
                </a:cubicBezTo>
                <a:cubicBezTo>
                  <a:pt x="9409942" y="290603"/>
                  <a:pt x="9439753" y="203075"/>
                  <a:pt x="9437511" y="124178"/>
                </a:cubicBezTo>
                <a:cubicBezTo>
                  <a:pt x="9209353" y="146114"/>
                  <a:pt x="9185540" y="89863"/>
                  <a:pt x="8948561" y="124178"/>
                </a:cubicBezTo>
                <a:cubicBezTo>
                  <a:pt x="8711582" y="158493"/>
                  <a:pt x="8652023" y="109497"/>
                  <a:pt x="8366478" y="124178"/>
                </a:cubicBezTo>
                <a:cubicBezTo>
                  <a:pt x="8080933" y="138859"/>
                  <a:pt x="7811833" y="107748"/>
                  <a:pt x="7598128" y="124178"/>
                </a:cubicBezTo>
                <a:cubicBezTo>
                  <a:pt x="7384423" y="140608"/>
                  <a:pt x="7118609" y="49087"/>
                  <a:pt x="6829778" y="124178"/>
                </a:cubicBezTo>
                <a:cubicBezTo>
                  <a:pt x="6540947" y="199269"/>
                  <a:pt x="6470459" y="102981"/>
                  <a:pt x="6154561" y="124178"/>
                </a:cubicBezTo>
                <a:cubicBezTo>
                  <a:pt x="5838663" y="145375"/>
                  <a:pt x="5764784" y="85369"/>
                  <a:pt x="5665611" y="124178"/>
                </a:cubicBezTo>
                <a:cubicBezTo>
                  <a:pt x="5566438" y="162987"/>
                  <a:pt x="5495139" y="93282"/>
                  <a:pt x="5362928" y="124178"/>
                </a:cubicBezTo>
                <a:cubicBezTo>
                  <a:pt x="5230717" y="155074"/>
                  <a:pt x="5004011" y="84209"/>
                  <a:pt x="4873978" y="124178"/>
                </a:cubicBezTo>
                <a:cubicBezTo>
                  <a:pt x="4743945" y="164147"/>
                  <a:pt x="4362197" y="70550"/>
                  <a:pt x="4198761" y="124178"/>
                </a:cubicBezTo>
                <a:cubicBezTo>
                  <a:pt x="4035325" y="177806"/>
                  <a:pt x="3715719" y="114234"/>
                  <a:pt x="3430411" y="124178"/>
                </a:cubicBezTo>
                <a:cubicBezTo>
                  <a:pt x="3145103" y="134122"/>
                  <a:pt x="3254572" y="122052"/>
                  <a:pt x="3127728" y="124178"/>
                </a:cubicBezTo>
                <a:cubicBezTo>
                  <a:pt x="3000884" y="126304"/>
                  <a:pt x="2921850" y="90252"/>
                  <a:pt x="2825045" y="124178"/>
                </a:cubicBezTo>
                <a:cubicBezTo>
                  <a:pt x="2728240" y="158104"/>
                  <a:pt x="2403201" y="102807"/>
                  <a:pt x="2056695" y="124178"/>
                </a:cubicBezTo>
                <a:cubicBezTo>
                  <a:pt x="1710189" y="145549"/>
                  <a:pt x="1856943" y="109168"/>
                  <a:pt x="1754011" y="124178"/>
                </a:cubicBezTo>
                <a:cubicBezTo>
                  <a:pt x="1651079" y="139188"/>
                  <a:pt x="1383756" y="108382"/>
                  <a:pt x="1171928" y="124178"/>
                </a:cubicBezTo>
                <a:cubicBezTo>
                  <a:pt x="960100" y="139974"/>
                  <a:pt x="944086" y="121061"/>
                  <a:pt x="776111" y="124178"/>
                </a:cubicBezTo>
                <a:cubicBezTo>
                  <a:pt x="608136" y="127295"/>
                  <a:pt x="314432" y="74687"/>
                  <a:pt x="124178" y="124178"/>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1219033472">
                  <a:prstGeom prst="fram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7881A3B1-C874-C995-BF46-6D1CB744B333}"/>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314;p21">
            <a:extLst>
              <a:ext uri="{FF2B5EF4-FFF2-40B4-BE49-F238E27FC236}">
                <a16:creationId xmlns:a16="http://schemas.microsoft.com/office/drawing/2014/main" id="{EA0E67D7-F7FA-0D99-5C44-9BAE8527381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8" name="Google Shape;317;p21">
            <a:extLst>
              <a:ext uri="{FF2B5EF4-FFF2-40B4-BE49-F238E27FC236}">
                <a16:creationId xmlns:a16="http://schemas.microsoft.com/office/drawing/2014/main" id="{35329976-159C-D78D-9885-16EBC997B12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9" name="Google Shape;320;p21">
            <a:extLst>
              <a:ext uri="{FF2B5EF4-FFF2-40B4-BE49-F238E27FC236}">
                <a16:creationId xmlns:a16="http://schemas.microsoft.com/office/drawing/2014/main" id="{D6B51B61-0530-D34E-7503-1CE13A7B543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0" name="Google Shape;323;p21">
            <a:extLst>
              <a:ext uri="{FF2B5EF4-FFF2-40B4-BE49-F238E27FC236}">
                <a16:creationId xmlns:a16="http://schemas.microsoft.com/office/drawing/2014/main" id="{2E9A9DE2-B931-4AAA-0B6B-87D8A33111F5}"/>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Rounded Rectangle 21">
            <a:extLst>
              <a:ext uri="{FF2B5EF4-FFF2-40B4-BE49-F238E27FC236}">
                <a16:creationId xmlns:a16="http://schemas.microsoft.com/office/drawing/2014/main" id="{36B9FD07-B830-A78D-AD70-FBB66F759175}"/>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26;p21">
            <a:extLst>
              <a:ext uri="{FF2B5EF4-FFF2-40B4-BE49-F238E27FC236}">
                <a16:creationId xmlns:a16="http://schemas.microsoft.com/office/drawing/2014/main" id="{1CE4F129-5836-0265-EBE0-393B66CBC7B6}"/>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202545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13" name="Rectangle 12">
            <a:extLst>
              <a:ext uri="{FF2B5EF4-FFF2-40B4-BE49-F238E27FC236}">
                <a16:creationId xmlns:a16="http://schemas.microsoft.com/office/drawing/2014/main" id="{1335A173-AF16-A85A-A923-FBFDFBD1AD7C}"/>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EDF7A416-C51E-A99B-3F50-09684AF499A8}"/>
              </a:ext>
            </a:extLst>
          </p:cNvPr>
          <p:cNvPicPr>
            <a:picLocks noChangeAspect="1"/>
          </p:cNvPicPr>
          <p:nvPr/>
        </p:nvPicPr>
        <p:blipFill>
          <a:blip r:embed="rId3"/>
          <a:stretch>
            <a:fillRect/>
          </a:stretch>
        </p:blipFill>
        <p:spPr>
          <a:xfrm>
            <a:off x="0" y="960687"/>
            <a:ext cx="4339050" cy="4608943"/>
          </a:xfrm>
          <a:prstGeom prst="rect">
            <a:avLst/>
          </a:prstGeom>
        </p:spPr>
      </p:pic>
      <p:pic>
        <p:nvPicPr>
          <p:cNvPr id="7" name="Picture 6" descr="Table&#10;&#10;Description automatically generated">
            <a:extLst>
              <a:ext uri="{FF2B5EF4-FFF2-40B4-BE49-F238E27FC236}">
                <a16:creationId xmlns:a16="http://schemas.microsoft.com/office/drawing/2014/main" id="{376722DA-ED23-8D0F-EBA7-4A73252C812D}"/>
              </a:ext>
            </a:extLst>
          </p:cNvPr>
          <p:cNvPicPr>
            <a:picLocks noChangeAspect="1"/>
          </p:cNvPicPr>
          <p:nvPr/>
        </p:nvPicPr>
        <p:blipFill>
          <a:blip r:embed="rId4"/>
          <a:stretch>
            <a:fillRect/>
          </a:stretch>
        </p:blipFill>
        <p:spPr>
          <a:xfrm>
            <a:off x="8157155" y="1004581"/>
            <a:ext cx="4084002" cy="4565050"/>
          </a:xfrm>
          <a:prstGeom prst="rect">
            <a:avLst/>
          </a:prstGeom>
        </p:spPr>
      </p:pic>
      <p:pic>
        <p:nvPicPr>
          <p:cNvPr id="11" name="Picture 10" descr="Table&#10;&#10;Description automatically generated">
            <a:extLst>
              <a:ext uri="{FF2B5EF4-FFF2-40B4-BE49-F238E27FC236}">
                <a16:creationId xmlns:a16="http://schemas.microsoft.com/office/drawing/2014/main" id="{28C01642-5A7C-F044-0EA4-3F49C13ADF01}"/>
              </a:ext>
            </a:extLst>
          </p:cNvPr>
          <p:cNvPicPr>
            <a:picLocks noChangeAspect="1"/>
          </p:cNvPicPr>
          <p:nvPr/>
        </p:nvPicPr>
        <p:blipFill>
          <a:blip r:embed="rId5"/>
          <a:stretch>
            <a:fillRect/>
          </a:stretch>
        </p:blipFill>
        <p:spPr>
          <a:xfrm>
            <a:off x="4237039" y="1013518"/>
            <a:ext cx="3987685" cy="4730023"/>
          </a:xfrm>
          <a:prstGeom prst="rect">
            <a:avLst/>
          </a:prstGeom>
        </p:spPr>
      </p:pic>
      <p:sp>
        <p:nvSpPr>
          <p:cNvPr id="12" name="Rectangle 11">
            <a:extLst>
              <a:ext uri="{FF2B5EF4-FFF2-40B4-BE49-F238E27FC236}">
                <a16:creationId xmlns:a16="http://schemas.microsoft.com/office/drawing/2014/main" id="{C9EADC8D-2655-5A6F-62A6-AC25AD7B362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5D1650E4-B464-A677-E883-B48218F1913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17;p21">
            <a:extLst>
              <a:ext uri="{FF2B5EF4-FFF2-40B4-BE49-F238E27FC236}">
                <a16:creationId xmlns:a16="http://schemas.microsoft.com/office/drawing/2014/main" id="{73F2F3DE-DAFA-648D-7358-F91B55406623}"/>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2" name="Google Shape;323;p21">
            <a:extLst>
              <a:ext uri="{FF2B5EF4-FFF2-40B4-BE49-F238E27FC236}">
                <a16:creationId xmlns:a16="http://schemas.microsoft.com/office/drawing/2014/main" id="{130C66A2-30E4-4E03-AD47-E9FD8B10CCB2}"/>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3" name="Google Shape;326;p21">
            <a:extLst>
              <a:ext uri="{FF2B5EF4-FFF2-40B4-BE49-F238E27FC236}">
                <a16:creationId xmlns:a16="http://schemas.microsoft.com/office/drawing/2014/main" id="{085E5E82-70F0-1B6F-0D42-853FC134F38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4" name="Google Shape;314;p21">
            <a:extLst>
              <a:ext uri="{FF2B5EF4-FFF2-40B4-BE49-F238E27FC236}">
                <a16:creationId xmlns:a16="http://schemas.microsoft.com/office/drawing/2014/main" id="{616054A3-EFDA-A0C6-A396-B2FE28DBF0A3}"/>
              </a:ext>
            </a:extLst>
          </p:cNvPr>
          <p:cNvSpPr txBox="1"/>
          <p:nvPr/>
        </p:nvSpPr>
        <p:spPr>
          <a:xfrm>
            <a:off x="514746" y="651087"/>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sp>
        <p:nvSpPr>
          <p:cNvPr id="2" name="Rounded Rectangle 1">
            <a:extLst>
              <a:ext uri="{FF2B5EF4-FFF2-40B4-BE49-F238E27FC236}">
                <a16:creationId xmlns:a16="http://schemas.microsoft.com/office/drawing/2014/main" id="{BFF10D39-9E51-73C6-8772-37CD8178ED97}"/>
              </a:ext>
            </a:extLst>
          </p:cNvPr>
          <p:cNvSpPr/>
          <p:nvPr/>
        </p:nvSpPr>
        <p:spPr>
          <a:xfrm>
            <a:off x="9282166" y="-132270"/>
            <a:ext cx="183398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14;p21">
            <a:extLst>
              <a:ext uri="{FF2B5EF4-FFF2-40B4-BE49-F238E27FC236}">
                <a16:creationId xmlns:a16="http://schemas.microsoft.com/office/drawing/2014/main" id="{A6E196C0-1782-609A-9CD0-E7B38666C3A2}"/>
              </a:ext>
            </a:extLst>
          </p:cNvPr>
          <p:cNvSpPr txBox="1"/>
          <p:nvPr/>
        </p:nvSpPr>
        <p:spPr>
          <a:xfrm>
            <a:off x="8835009" y="677328"/>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(13 Variables)</a:t>
            </a:r>
            <a:endParaRPr sz="933" dirty="0">
              <a:solidFill>
                <a:schemeClr val="accent1"/>
              </a:solidFill>
              <a:latin typeface="Merriweather"/>
              <a:ea typeface="Merriweather"/>
              <a:cs typeface="Merriweather"/>
              <a:sym typeface="Merriweather"/>
            </a:endParaRPr>
          </a:p>
        </p:txBody>
      </p:sp>
      <p:sp>
        <p:nvSpPr>
          <p:cNvPr id="26" name="Google Shape;314;p21">
            <a:extLst>
              <a:ext uri="{FF2B5EF4-FFF2-40B4-BE49-F238E27FC236}">
                <a16:creationId xmlns:a16="http://schemas.microsoft.com/office/drawing/2014/main" id="{0178DD58-DB02-EDDB-EB31-FE474D273501}"/>
              </a:ext>
            </a:extLst>
          </p:cNvPr>
          <p:cNvSpPr txBox="1"/>
          <p:nvPr/>
        </p:nvSpPr>
        <p:spPr>
          <a:xfrm>
            <a:off x="4282939" y="64903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(11 Variables)</a:t>
            </a:r>
            <a:endParaRPr dirty="0">
              <a:solidFill>
                <a:schemeClr val="accent2"/>
              </a:solidFill>
              <a:latin typeface="Merriweather"/>
              <a:ea typeface="Merriweather"/>
              <a:cs typeface="Merriweather"/>
              <a:sym typeface="Merriweather"/>
            </a:endParaRPr>
          </a:p>
        </p:txBody>
      </p:sp>
      <p:cxnSp>
        <p:nvCxnSpPr>
          <p:cNvPr id="28" name="Straight Connector 27">
            <a:extLst>
              <a:ext uri="{FF2B5EF4-FFF2-40B4-BE49-F238E27FC236}">
                <a16:creationId xmlns:a16="http://schemas.microsoft.com/office/drawing/2014/main" id="{D57C714B-9030-E53F-1FAB-C678B74C2661}"/>
              </a:ext>
            </a:extLst>
          </p:cNvPr>
          <p:cNvCxnSpPr/>
          <p:nvPr/>
        </p:nvCxnSpPr>
        <p:spPr>
          <a:xfrm>
            <a:off x="4202270" y="598337"/>
            <a:ext cx="0" cy="6259663"/>
          </a:xfrm>
          <a:prstGeom prst="line">
            <a:avLst/>
          </a:prstGeom>
          <a:ln w="317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B2D8FA-CE0B-DF9C-4703-D4619FC236EB}"/>
              </a:ext>
            </a:extLst>
          </p:cNvPr>
          <p:cNvCxnSpPr/>
          <p:nvPr/>
        </p:nvCxnSpPr>
        <p:spPr>
          <a:xfrm>
            <a:off x="8157154" y="598337"/>
            <a:ext cx="0" cy="6259663"/>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Google Shape;320;p21">
            <a:extLst>
              <a:ext uri="{FF2B5EF4-FFF2-40B4-BE49-F238E27FC236}">
                <a16:creationId xmlns:a16="http://schemas.microsoft.com/office/drawing/2014/main" id="{2D87C4F4-AB81-D0FD-03FD-65E3A66FC4F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Modeling</a:t>
            </a:r>
            <a:endParaRPr sz="933" b="1" i="1" u="sng" dirty="0">
              <a:solidFill>
                <a:srgbClr val="000000"/>
              </a:solidFill>
              <a:latin typeface="Merriweather"/>
              <a:ea typeface="Merriweather"/>
              <a:cs typeface="Merriweather"/>
              <a:sym typeface="Merriweather"/>
            </a:endParaRPr>
          </a:p>
        </p:txBody>
      </p:sp>
      <p:sp>
        <p:nvSpPr>
          <p:cNvPr id="3" name="Google Shape;320;p21">
            <a:extLst>
              <a:ext uri="{FF2B5EF4-FFF2-40B4-BE49-F238E27FC236}">
                <a16:creationId xmlns:a16="http://schemas.microsoft.com/office/drawing/2014/main" id="{E0DC482C-FA87-4EEA-540B-74D1CED8D415}"/>
              </a:ext>
            </a:extLst>
          </p:cNvPr>
          <p:cNvSpPr txBox="1"/>
          <p:nvPr/>
        </p:nvSpPr>
        <p:spPr>
          <a:xfrm>
            <a:off x="1262932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5085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966195C2-C8C1-3AFD-DF90-B7759758DFE1}"/>
              </a:ext>
            </a:extLst>
          </p:cNvPr>
          <p:cNvSpPr/>
          <p:nvPr/>
        </p:nvSpPr>
        <p:spPr>
          <a:xfrm>
            <a:off x="-91440"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494930"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(11 Variables)</a:t>
            </a:r>
          </a:p>
        </p:txBody>
      </p:sp>
      <p:sp>
        <p:nvSpPr>
          <p:cNvPr id="5" name="Google Shape;314;p21">
            <a:extLst>
              <a:ext uri="{FF2B5EF4-FFF2-40B4-BE49-F238E27FC236}">
                <a16:creationId xmlns:a16="http://schemas.microsoft.com/office/drawing/2014/main" id="{9A120E35-A1D6-5E14-B980-598153B0C4EA}"/>
              </a:ext>
            </a:extLst>
          </p:cNvPr>
          <p:cNvSpPr txBox="1"/>
          <p:nvPr/>
        </p:nvSpPr>
        <p:spPr>
          <a:xfrm>
            <a:off x="-201396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1" name="Rounded Rectangle 10">
            <a:extLst>
              <a:ext uri="{FF2B5EF4-FFF2-40B4-BE49-F238E27FC236}">
                <a16:creationId xmlns:a16="http://schemas.microsoft.com/office/drawing/2014/main" id="{CBDA32BF-5ACE-8BF7-E069-EF6D71CB49FA}"/>
              </a:ext>
            </a:extLst>
          </p:cNvPr>
          <p:cNvSpPr/>
          <p:nvPr/>
        </p:nvSpPr>
        <p:spPr>
          <a:xfrm>
            <a:off x="9303135" y="-123370"/>
            <a:ext cx="1950468"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17;p21">
            <a:extLst>
              <a:ext uri="{FF2B5EF4-FFF2-40B4-BE49-F238E27FC236}">
                <a16:creationId xmlns:a16="http://schemas.microsoft.com/office/drawing/2014/main" id="{53B67207-92A2-223A-E206-A43A1BC67307}"/>
              </a:ext>
            </a:extLst>
          </p:cNvPr>
          <p:cNvSpPr txBox="1"/>
          <p:nvPr/>
        </p:nvSpPr>
        <p:spPr>
          <a:xfrm>
            <a:off x="3206778"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7" name="Google Shape;323;p21">
            <a:extLst>
              <a:ext uri="{FF2B5EF4-FFF2-40B4-BE49-F238E27FC236}">
                <a16:creationId xmlns:a16="http://schemas.microsoft.com/office/drawing/2014/main" id="{C0731F0B-80FB-B121-C21C-AF693B21E4D3}"/>
              </a:ext>
            </a:extLst>
          </p:cNvPr>
          <p:cNvSpPr txBox="1"/>
          <p:nvPr/>
        </p:nvSpPr>
        <p:spPr>
          <a:xfrm>
            <a:off x="229287"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8" name="Google Shape;326;p21">
            <a:extLst>
              <a:ext uri="{FF2B5EF4-FFF2-40B4-BE49-F238E27FC236}">
                <a16:creationId xmlns:a16="http://schemas.microsoft.com/office/drawing/2014/main" id="{E1991798-09D1-87C1-687F-BDBE796A9FC8}"/>
              </a:ext>
            </a:extLst>
          </p:cNvPr>
          <p:cNvSpPr txBox="1"/>
          <p:nvPr/>
        </p:nvSpPr>
        <p:spPr>
          <a:xfrm>
            <a:off x="4816225"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9" name="Google Shape;320;p21">
            <a:extLst>
              <a:ext uri="{FF2B5EF4-FFF2-40B4-BE49-F238E27FC236}">
                <a16:creationId xmlns:a16="http://schemas.microsoft.com/office/drawing/2014/main" id="{92623492-5042-F4DD-1FB1-D60A1DA36BA9}"/>
              </a:ext>
            </a:extLst>
          </p:cNvPr>
          <p:cNvSpPr txBox="1"/>
          <p:nvPr/>
        </p:nvSpPr>
        <p:spPr>
          <a:xfrm>
            <a:off x="7547297"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0" name="Google Shape;320;p21"/>
          <p:cNvSpPr txBox="1"/>
          <p:nvPr/>
        </p:nvSpPr>
        <p:spPr>
          <a:xfrm>
            <a:off x="9469820" y="114009"/>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pic>
        <p:nvPicPr>
          <p:cNvPr id="13" name="Picture 12" descr="Diagram, map&#10;&#10;Description automatically generated">
            <a:extLst>
              <a:ext uri="{FF2B5EF4-FFF2-40B4-BE49-F238E27FC236}">
                <a16:creationId xmlns:a16="http://schemas.microsoft.com/office/drawing/2014/main" id="{A486B2B9-A5E8-72A9-D425-6F30648D051F}"/>
              </a:ext>
            </a:extLst>
          </p:cNvPr>
          <p:cNvPicPr>
            <a:picLocks noChangeAspect="1"/>
          </p:cNvPicPr>
          <p:nvPr/>
        </p:nvPicPr>
        <p:blipFill>
          <a:blip r:embed="rId3"/>
          <a:stretch>
            <a:fillRect/>
          </a:stretch>
        </p:blipFill>
        <p:spPr>
          <a:xfrm>
            <a:off x="0" y="1048461"/>
            <a:ext cx="7269018" cy="4562252"/>
          </a:xfrm>
          <a:prstGeom prst="rect">
            <a:avLst/>
          </a:prstGeom>
        </p:spPr>
      </p:pic>
      <p:pic>
        <p:nvPicPr>
          <p:cNvPr id="14" name="Picture 13">
            <a:extLst>
              <a:ext uri="{FF2B5EF4-FFF2-40B4-BE49-F238E27FC236}">
                <a16:creationId xmlns:a16="http://schemas.microsoft.com/office/drawing/2014/main" id="{D41FA8D6-3E4D-D486-3F8E-7FC0BF388AF6}"/>
              </a:ext>
            </a:extLst>
          </p:cNvPr>
          <p:cNvPicPr>
            <a:picLocks noChangeAspect="1"/>
          </p:cNvPicPr>
          <p:nvPr/>
        </p:nvPicPr>
        <p:blipFill>
          <a:blip r:embed="rId4"/>
          <a:stretch>
            <a:fillRect/>
          </a:stretch>
        </p:blipFill>
        <p:spPr>
          <a:xfrm>
            <a:off x="8299123" y="817470"/>
            <a:ext cx="2954480" cy="1875720"/>
          </a:xfrm>
          <a:prstGeom prst="rect">
            <a:avLst/>
          </a:prstGeom>
        </p:spPr>
      </p:pic>
      <p:pic>
        <p:nvPicPr>
          <p:cNvPr id="15" name="Picture 14">
            <a:extLst>
              <a:ext uri="{FF2B5EF4-FFF2-40B4-BE49-F238E27FC236}">
                <a16:creationId xmlns:a16="http://schemas.microsoft.com/office/drawing/2014/main" id="{1CE6C687-1A07-5909-ED6D-70E9C0B7B71B}"/>
              </a:ext>
            </a:extLst>
          </p:cNvPr>
          <p:cNvPicPr>
            <a:picLocks noChangeAspect="1"/>
          </p:cNvPicPr>
          <p:nvPr/>
        </p:nvPicPr>
        <p:blipFill>
          <a:blip r:embed="rId5"/>
          <a:stretch>
            <a:fillRect/>
          </a:stretch>
        </p:blipFill>
        <p:spPr>
          <a:xfrm>
            <a:off x="7305975" y="2884011"/>
            <a:ext cx="4782842" cy="3036498"/>
          </a:xfrm>
          <a:prstGeom prst="rect">
            <a:avLst/>
          </a:prstGeom>
        </p:spPr>
      </p:pic>
    </p:spTree>
    <p:extLst>
      <p:ext uri="{BB962C8B-B14F-4D97-AF65-F5344CB8AC3E}">
        <p14:creationId xmlns:p14="http://schemas.microsoft.com/office/powerpoint/2010/main" val="1600561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966195C2-C8C1-3AFD-DF90-B7759758DFE1}"/>
              </a:ext>
            </a:extLst>
          </p:cNvPr>
          <p:cNvSpPr/>
          <p:nvPr/>
        </p:nvSpPr>
        <p:spPr>
          <a:xfrm>
            <a:off x="-91440"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4315878" y="2588545"/>
            <a:ext cx="3494930" cy="59093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3200" dirty="0">
                <a:solidFill>
                  <a:schemeClr val="accent2"/>
                </a:solidFill>
                <a:latin typeface="Merriweather"/>
                <a:ea typeface="Merriweather"/>
                <a:cs typeface="Merriweather"/>
                <a:sym typeface="Merriweather"/>
              </a:rPr>
              <a:t>To be continued</a:t>
            </a:r>
          </a:p>
        </p:txBody>
      </p:sp>
      <p:sp>
        <p:nvSpPr>
          <p:cNvPr id="5" name="Google Shape;314;p21">
            <a:extLst>
              <a:ext uri="{FF2B5EF4-FFF2-40B4-BE49-F238E27FC236}">
                <a16:creationId xmlns:a16="http://schemas.microsoft.com/office/drawing/2014/main" id="{9A120E35-A1D6-5E14-B980-598153B0C4EA}"/>
              </a:ext>
            </a:extLst>
          </p:cNvPr>
          <p:cNvSpPr txBox="1"/>
          <p:nvPr/>
        </p:nvSpPr>
        <p:spPr>
          <a:xfrm>
            <a:off x="-201396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1" name="Rounded Rectangle 10">
            <a:extLst>
              <a:ext uri="{FF2B5EF4-FFF2-40B4-BE49-F238E27FC236}">
                <a16:creationId xmlns:a16="http://schemas.microsoft.com/office/drawing/2014/main" id="{CBDA32BF-5ACE-8BF7-E069-EF6D71CB49FA}"/>
              </a:ext>
            </a:extLst>
          </p:cNvPr>
          <p:cNvSpPr/>
          <p:nvPr/>
        </p:nvSpPr>
        <p:spPr>
          <a:xfrm>
            <a:off x="9303135" y="-123370"/>
            <a:ext cx="1950468"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17;p21">
            <a:extLst>
              <a:ext uri="{FF2B5EF4-FFF2-40B4-BE49-F238E27FC236}">
                <a16:creationId xmlns:a16="http://schemas.microsoft.com/office/drawing/2014/main" id="{53B67207-92A2-223A-E206-A43A1BC67307}"/>
              </a:ext>
            </a:extLst>
          </p:cNvPr>
          <p:cNvSpPr txBox="1"/>
          <p:nvPr/>
        </p:nvSpPr>
        <p:spPr>
          <a:xfrm>
            <a:off x="3206778"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7" name="Google Shape;323;p21">
            <a:extLst>
              <a:ext uri="{FF2B5EF4-FFF2-40B4-BE49-F238E27FC236}">
                <a16:creationId xmlns:a16="http://schemas.microsoft.com/office/drawing/2014/main" id="{C0731F0B-80FB-B121-C21C-AF693B21E4D3}"/>
              </a:ext>
            </a:extLst>
          </p:cNvPr>
          <p:cNvSpPr txBox="1"/>
          <p:nvPr/>
        </p:nvSpPr>
        <p:spPr>
          <a:xfrm>
            <a:off x="229287"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8" name="Google Shape;326;p21">
            <a:extLst>
              <a:ext uri="{FF2B5EF4-FFF2-40B4-BE49-F238E27FC236}">
                <a16:creationId xmlns:a16="http://schemas.microsoft.com/office/drawing/2014/main" id="{E1991798-09D1-87C1-687F-BDBE796A9FC8}"/>
              </a:ext>
            </a:extLst>
          </p:cNvPr>
          <p:cNvSpPr txBox="1"/>
          <p:nvPr/>
        </p:nvSpPr>
        <p:spPr>
          <a:xfrm>
            <a:off x="4816225"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9" name="Google Shape;320;p21">
            <a:extLst>
              <a:ext uri="{FF2B5EF4-FFF2-40B4-BE49-F238E27FC236}">
                <a16:creationId xmlns:a16="http://schemas.microsoft.com/office/drawing/2014/main" id="{92623492-5042-F4DD-1FB1-D60A1DA36BA9}"/>
              </a:ext>
            </a:extLst>
          </p:cNvPr>
          <p:cNvSpPr txBox="1"/>
          <p:nvPr/>
        </p:nvSpPr>
        <p:spPr>
          <a:xfrm>
            <a:off x="7547297"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0" name="Google Shape;320;p21"/>
          <p:cNvSpPr txBox="1"/>
          <p:nvPr/>
        </p:nvSpPr>
        <p:spPr>
          <a:xfrm>
            <a:off x="9469820" y="114009"/>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pic>
        <p:nvPicPr>
          <p:cNvPr id="13" name="Picture 12" descr="Diagram, map&#10;&#10;Description automatically generated">
            <a:extLst>
              <a:ext uri="{FF2B5EF4-FFF2-40B4-BE49-F238E27FC236}">
                <a16:creationId xmlns:a16="http://schemas.microsoft.com/office/drawing/2014/main" id="{A486B2B9-A5E8-72A9-D425-6F30648D051F}"/>
              </a:ext>
            </a:extLst>
          </p:cNvPr>
          <p:cNvPicPr>
            <a:picLocks noChangeAspect="1"/>
          </p:cNvPicPr>
          <p:nvPr/>
        </p:nvPicPr>
        <p:blipFill>
          <a:blip r:embed="rId3"/>
          <a:stretch>
            <a:fillRect/>
          </a:stretch>
        </p:blipFill>
        <p:spPr>
          <a:xfrm>
            <a:off x="-8271293" y="817470"/>
            <a:ext cx="7269018" cy="4562252"/>
          </a:xfrm>
          <a:prstGeom prst="rect">
            <a:avLst/>
          </a:prstGeom>
        </p:spPr>
      </p:pic>
      <p:pic>
        <p:nvPicPr>
          <p:cNvPr id="14" name="Picture 13">
            <a:extLst>
              <a:ext uri="{FF2B5EF4-FFF2-40B4-BE49-F238E27FC236}">
                <a16:creationId xmlns:a16="http://schemas.microsoft.com/office/drawing/2014/main" id="{D41FA8D6-3E4D-D486-3F8E-7FC0BF388AF6}"/>
              </a:ext>
            </a:extLst>
          </p:cNvPr>
          <p:cNvPicPr>
            <a:picLocks noChangeAspect="1"/>
          </p:cNvPicPr>
          <p:nvPr/>
        </p:nvPicPr>
        <p:blipFill>
          <a:blip r:embed="rId4"/>
          <a:stretch>
            <a:fillRect/>
          </a:stretch>
        </p:blipFill>
        <p:spPr>
          <a:xfrm>
            <a:off x="12218126" y="1008291"/>
            <a:ext cx="2954480" cy="1875720"/>
          </a:xfrm>
          <a:prstGeom prst="rect">
            <a:avLst/>
          </a:prstGeom>
        </p:spPr>
      </p:pic>
      <p:pic>
        <p:nvPicPr>
          <p:cNvPr id="15" name="Picture 14">
            <a:extLst>
              <a:ext uri="{FF2B5EF4-FFF2-40B4-BE49-F238E27FC236}">
                <a16:creationId xmlns:a16="http://schemas.microsoft.com/office/drawing/2014/main" id="{1CE6C687-1A07-5909-ED6D-70E9C0B7B71B}"/>
              </a:ext>
            </a:extLst>
          </p:cNvPr>
          <p:cNvPicPr>
            <a:picLocks noChangeAspect="1"/>
          </p:cNvPicPr>
          <p:nvPr/>
        </p:nvPicPr>
        <p:blipFill>
          <a:blip r:embed="rId5"/>
          <a:stretch>
            <a:fillRect/>
          </a:stretch>
        </p:blipFill>
        <p:spPr>
          <a:xfrm>
            <a:off x="12781185" y="3098596"/>
            <a:ext cx="4782842" cy="3036498"/>
          </a:xfrm>
          <a:prstGeom prst="rect">
            <a:avLst/>
          </a:prstGeom>
        </p:spPr>
      </p:pic>
    </p:spTree>
    <p:extLst>
      <p:ext uri="{BB962C8B-B14F-4D97-AF65-F5344CB8AC3E}">
        <p14:creationId xmlns:p14="http://schemas.microsoft.com/office/powerpoint/2010/main" val="3394320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F7FE52D3-EFD5-0099-1C95-35E96BCD86D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795A9AB0-11BF-FA6E-AC67-831482B2D575}"/>
              </a:ext>
            </a:extLst>
          </p:cNvPr>
          <p:cNvSpPr/>
          <p:nvPr/>
        </p:nvSpPr>
        <p:spPr>
          <a:xfrm>
            <a:off x="-6048" y="-151682"/>
            <a:ext cx="2124897"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0" name="Google Shape;280;p21"/>
          <p:cNvPicPr preferRelativeResize="0"/>
          <p:nvPr/>
        </p:nvPicPr>
        <p:blipFill rotWithShape="1">
          <a:blip r:embed="rId3">
            <a:alphaModFix/>
          </a:blip>
          <a:srcRect t="795" r="27770" b="28567"/>
          <a:stretch/>
        </p:blipFill>
        <p:spPr>
          <a:xfrm>
            <a:off x="-5222240" y="180841"/>
            <a:ext cx="4675052" cy="6858000"/>
          </a:xfrm>
          <a:prstGeom prst="rect">
            <a:avLst/>
          </a:prstGeom>
          <a:noFill/>
          <a:ln>
            <a:noFill/>
          </a:ln>
        </p:spPr>
      </p:pic>
      <p:cxnSp>
        <p:nvCxnSpPr>
          <p:cNvPr id="281" name="Google Shape;281;p21"/>
          <p:cNvCxnSpPr/>
          <p:nvPr/>
        </p:nvCxnSpPr>
        <p:spPr>
          <a:xfrm rot="-5400000">
            <a:off x="11820328" y="4837912"/>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15034816" y="3259225"/>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02</a:t>
              </a:r>
              <a:endParaRPr sz="933">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15034816" y="4622396"/>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03</a:t>
              </a:r>
              <a:endParaRPr sz="933">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15034816" y="5985567"/>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04</a:t>
              </a:r>
              <a:endParaRPr sz="933">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15034816" y="7348738"/>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05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15034816" y="1896054"/>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01</a:t>
              </a:r>
              <a:endParaRPr sz="933">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871698" y="1050787"/>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1869028" y="2396110"/>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2088524" y="165665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481538" y="1178464"/>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992382" y="333667"/>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5" name="Google Shape;315;p21"/>
          <p:cNvSpPr txBox="1"/>
          <p:nvPr/>
        </p:nvSpPr>
        <p:spPr>
          <a:xfrm>
            <a:off x="6848929" y="-112432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Past studies</a:t>
            </a:r>
            <a:endParaRPr sz="933" dirty="0">
              <a:solidFill>
                <a:srgbClr val="000000"/>
              </a:solidFill>
              <a:latin typeface="Alegreya Sans Medium"/>
              <a:ea typeface="Alegreya Sans Medium"/>
              <a:cs typeface="Alegreya Sans Medium"/>
              <a:sym typeface="Alegreya Sans Medium"/>
            </a:endParaRPr>
          </a:p>
        </p:txBody>
      </p:sp>
      <p:sp>
        <p:nvSpPr>
          <p:cNvPr id="318" name="Google Shape;318;p21"/>
          <p:cNvSpPr txBox="1"/>
          <p:nvPr/>
        </p:nvSpPr>
        <p:spPr>
          <a:xfrm>
            <a:off x="11350568" y="-1001242"/>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Split the final dataset</a:t>
            </a:r>
            <a:endParaRPr sz="933" dirty="0">
              <a:solidFill>
                <a:srgbClr val="000000"/>
              </a:solidFill>
              <a:latin typeface="Alegreya Sans Medium"/>
              <a:ea typeface="Alegreya Sans Medium"/>
              <a:cs typeface="Alegreya Sans Medium"/>
              <a:sym typeface="Alegreya Sans Medium"/>
            </a:endParaRPr>
          </a:p>
        </p:txBody>
      </p:sp>
      <p:sp>
        <p:nvSpPr>
          <p:cNvPr id="321" name="Google Shape;321;p21"/>
          <p:cNvSpPr txBox="1"/>
          <p:nvPr/>
        </p:nvSpPr>
        <p:spPr>
          <a:xfrm>
            <a:off x="9636434" y="792283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Exploring similar countries</a:t>
            </a:r>
            <a:endParaRPr sz="933" dirty="0">
              <a:solidFill>
                <a:srgbClr val="000000"/>
              </a:solidFill>
              <a:latin typeface="Alegreya Sans Medium"/>
              <a:ea typeface="Alegreya Sans Medium"/>
              <a:cs typeface="Alegreya Sans Medium"/>
              <a:sym typeface="Alegreya Sans Medium"/>
            </a:endParaRPr>
          </a:p>
        </p:txBody>
      </p:sp>
      <p:sp>
        <p:nvSpPr>
          <p:cNvPr id="324" name="Google Shape;324;p21"/>
          <p:cNvSpPr txBox="1"/>
          <p:nvPr/>
        </p:nvSpPr>
        <p:spPr>
          <a:xfrm>
            <a:off x="1993331" y="8020754"/>
            <a:ext cx="2243199" cy="24615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Merge of two datasets</a:t>
            </a:r>
            <a:endParaRPr sz="933" dirty="0">
              <a:solidFill>
                <a:srgbClr val="000000"/>
              </a:solidFill>
              <a:latin typeface="Alegreya Sans Medium"/>
              <a:ea typeface="Alegreya Sans Medium"/>
              <a:cs typeface="Alegreya Sans Medium"/>
              <a:sym typeface="Alegreya Sans Medium"/>
            </a:endParaRPr>
          </a:p>
        </p:txBody>
      </p:sp>
      <p:sp>
        <p:nvSpPr>
          <p:cNvPr id="327" name="Google Shape;327;p21"/>
          <p:cNvSpPr txBox="1"/>
          <p:nvPr/>
        </p:nvSpPr>
        <p:spPr>
          <a:xfrm>
            <a:off x="6556825" y="7897676"/>
            <a:ext cx="2243200" cy="492314"/>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Classifying similar variables and conducting a regression</a:t>
            </a:r>
            <a:endParaRPr sz="933" dirty="0">
              <a:solidFill>
                <a:srgbClr val="000000"/>
              </a:solidFill>
              <a:latin typeface="Alegreya Sans Medium"/>
              <a:ea typeface="Alegreya Sans Medium"/>
              <a:cs typeface="Alegreya Sans Medium"/>
              <a:sym typeface="Alegreya Sans Medium"/>
            </a:endParaRPr>
          </a:p>
        </p:txBody>
      </p:sp>
      <p:sp>
        <p:nvSpPr>
          <p:cNvPr id="4" name="Google Shape;323;p21">
            <a:extLst>
              <a:ext uri="{FF2B5EF4-FFF2-40B4-BE49-F238E27FC236}">
                <a16:creationId xmlns:a16="http://schemas.microsoft.com/office/drawing/2014/main" id="{6B220C35-A8D5-F32F-A0D6-9E7514412983}"/>
              </a:ext>
            </a:extLst>
          </p:cNvPr>
          <p:cNvSpPr txBox="1"/>
          <p:nvPr/>
        </p:nvSpPr>
        <p:spPr>
          <a:xfrm>
            <a:off x="-87260" y="3484266"/>
            <a:ext cx="4113326" cy="2068259"/>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There is enough evidence that individuals are able and willing to provide meaningful </a:t>
            </a:r>
            <a:r>
              <a:rPr lang="en-US" sz="1600" b="1" dirty="0">
                <a:solidFill>
                  <a:srgbClr val="000000"/>
                </a:solidFill>
                <a:latin typeface="Merriweather" pitchFamily="2" charset="77"/>
                <a:ea typeface="Merriweather"/>
                <a:cs typeface="Merriweather"/>
                <a:sym typeface="Merriweather"/>
              </a:rPr>
              <a:t>Self-Reported Happiness</a:t>
            </a:r>
            <a:r>
              <a:rPr lang="en-US" sz="1600" dirty="0">
                <a:solidFill>
                  <a:srgbClr val="000000"/>
                </a:solidFill>
                <a:latin typeface="Merriweather" pitchFamily="2" charset="77"/>
                <a:ea typeface="Merriweather"/>
                <a:cs typeface="Merriweather"/>
                <a:sym typeface="Merriweather"/>
              </a:rPr>
              <a:t> that leads to many new insights on individual happiness and motivations.</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(Ferrer-</a:t>
            </a:r>
            <a:r>
              <a:rPr lang="en-US" sz="1600" dirty="0" err="1">
                <a:effectLst/>
                <a:latin typeface="Merriweather" pitchFamily="2" charset="77"/>
                <a:ea typeface="DengXian" panose="02010600030101010101" pitchFamily="2" charset="-122"/>
                <a:cs typeface="Times New Roman" panose="02020603050405020304" pitchFamily="18" charset="0"/>
              </a:rPr>
              <a:t>i</a:t>
            </a: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Carbonell</a:t>
            </a:r>
            <a:r>
              <a:rPr lang="en-US" sz="1600" dirty="0">
                <a:effectLst/>
                <a:latin typeface="Merriweather" pitchFamily="2" charset="77"/>
                <a:ea typeface="DengXian" panose="02010600030101010101" pitchFamily="2" charset="-122"/>
                <a:cs typeface="Times New Roman" panose="02020603050405020304" pitchFamily="18" charset="0"/>
              </a:rPr>
              <a:t>, 2013)</a:t>
            </a:r>
          </a:p>
        </p:txBody>
      </p:sp>
      <p:sp>
        <p:nvSpPr>
          <p:cNvPr id="5" name="Google Shape;323;p21">
            <a:extLst>
              <a:ext uri="{FF2B5EF4-FFF2-40B4-BE49-F238E27FC236}">
                <a16:creationId xmlns:a16="http://schemas.microsoft.com/office/drawing/2014/main" id="{28A32ECE-33FE-196D-A959-7D867E413285}"/>
              </a:ext>
            </a:extLst>
          </p:cNvPr>
          <p:cNvSpPr txBox="1"/>
          <p:nvPr/>
        </p:nvSpPr>
        <p:spPr>
          <a:xfrm>
            <a:off x="8196661" y="889200"/>
            <a:ext cx="4113326" cy="11818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Japan, improved conditions for groups targeted by reform correlated with increases in well-being.</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Sarracino</a:t>
            </a:r>
            <a:r>
              <a:rPr lang="en-US" sz="1600" dirty="0">
                <a:effectLst/>
                <a:latin typeface="Merriweather" pitchFamily="2" charset="77"/>
                <a:ea typeface="DengXian" panose="02010600030101010101" pitchFamily="2" charset="-122"/>
                <a:cs typeface="Times New Roman" panose="02020603050405020304" pitchFamily="18" charset="0"/>
              </a:rPr>
              <a:t> et al., 2022)</a:t>
            </a:r>
          </a:p>
        </p:txBody>
      </p:sp>
      <p:sp>
        <p:nvSpPr>
          <p:cNvPr id="6" name="Google Shape;323;p21">
            <a:extLst>
              <a:ext uri="{FF2B5EF4-FFF2-40B4-BE49-F238E27FC236}">
                <a16:creationId xmlns:a16="http://schemas.microsoft.com/office/drawing/2014/main" id="{54BB1BEB-DA3F-F45F-8FD2-627ED8328237}"/>
              </a:ext>
            </a:extLst>
          </p:cNvPr>
          <p:cNvSpPr txBox="1"/>
          <p:nvPr/>
        </p:nvSpPr>
        <p:spPr>
          <a:xfrm>
            <a:off x="4075789" y="895431"/>
            <a:ext cx="4113326" cy="11818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developed nations, economic progress buys only a small amount of extra happiness. </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(Oswald, 1997)</a:t>
            </a:r>
          </a:p>
        </p:txBody>
      </p:sp>
      <p:sp>
        <p:nvSpPr>
          <p:cNvPr id="7" name="Google Shape;323;p21">
            <a:extLst>
              <a:ext uri="{FF2B5EF4-FFF2-40B4-BE49-F238E27FC236}">
                <a16:creationId xmlns:a16="http://schemas.microsoft.com/office/drawing/2014/main" id="{EA509B30-E3B1-11DB-76ED-4DEDC794E69E}"/>
              </a:ext>
            </a:extLst>
          </p:cNvPr>
          <p:cNvSpPr txBox="1"/>
          <p:nvPr/>
        </p:nvSpPr>
        <p:spPr>
          <a:xfrm>
            <a:off x="3962090" y="2645355"/>
            <a:ext cx="4113326" cy="3250121"/>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Subjective well-being varies directly with income, inversely with material aspirations. At the start of the life cycle, higher income groups were happier since they were able to purchase more. However, income growth does not cause well-being to increase. With an increase in income, material aspirations increase relatively equivalent to income growth. The two relations cancel one another.</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Easterlin</a:t>
            </a:r>
            <a:r>
              <a:rPr lang="en-US" sz="1600" dirty="0">
                <a:effectLst/>
                <a:latin typeface="Merriweather" pitchFamily="2" charset="77"/>
                <a:ea typeface="DengXian" panose="02010600030101010101" pitchFamily="2" charset="-122"/>
                <a:cs typeface="Times New Roman" panose="02020603050405020304" pitchFamily="18" charset="0"/>
              </a:rPr>
              <a:t>, 2001)</a:t>
            </a:r>
          </a:p>
        </p:txBody>
      </p:sp>
      <p:sp>
        <p:nvSpPr>
          <p:cNvPr id="8" name="Google Shape;323;p21">
            <a:extLst>
              <a:ext uri="{FF2B5EF4-FFF2-40B4-BE49-F238E27FC236}">
                <a16:creationId xmlns:a16="http://schemas.microsoft.com/office/drawing/2014/main" id="{348FE8E8-7814-8EC8-4034-FBDC3B553A33}"/>
              </a:ext>
            </a:extLst>
          </p:cNvPr>
          <p:cNvSpPr txBox="1"/>
          <p:nvPr/>
        </p:nvSpPr>
        <p:spPr>
          <a:xfrm>
            <a:off x="8250010" y="2617709"/>
            <a:ext cx="4113326" cy="2068259"/>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Europe, happiness is negatively affected by unemployment rate. Spending social resources on unemployment protection and active </a:t>
            </a:r>
            <a:r>
              <a:rPr lang="en-US" sz="1600" dirty="0" err="1">
                <a:solidFill>
                  <a:srgbClr val="000000"/>
                </a:solidFill>
                <a:latin typeface="Merriweather" pitchFamily="2" charset="77"/>
                <a:ea typeface="Merriweather"/>
                <a:cs typeface="Merriweather"/>
                <a:sym typeface="Merriweather"/>
              </a:rPr>
              <a:t>labour</a:t>
            </a:r>
            <a:r>
              <a:rPr lang="en-US" sz="1600" dirty="0">
                <a:solidFill>
                  <a:srgbClr val="000000"/>
                </a:solidFill>
                <a:latin typeface="Merriweather" pitchFamily="2" charset="77"/>
                <a:ea typeface="Merriweather"/>
                <a:cs typeface="Merriweather"/>
                <a:sym typeface="Merriweather"/>
              </a:rPr>
              <a:t> policies have a positive impact on well-being.</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Bonasia</a:t>
            </a:r>
            <a:r>
              <a:rPr lang="en-US" sz="1600" dirty="0">
                <a:effectLst/>
                <a:latin typeface="Merriweather" pitchFamily="2" charset="77"/>
                <a:ea typeface="DengXian" panose="02010600030101010101" pitchFamily="2" charset="-122"/>
                <a:cs typeface="Times New Roman" panose="02020603050405020304" pitchFamily="18" charset="0"/>
              </a:rPr>
              <a:t> et al., 2022)</a:t>
            </a:r>
          </a:p>
        </p:txBody>
      </p:sp>
      <p:sp>
        <p:nvSpPr>
          <p:cNvPr id="9" name="Google Shape;323;p21">
            <a:extLst>
              <a:ext uri="{FF2B5EF4-FFF2-40B4-BE49-F238E27FC236}">
                <a16:creationId xmlns:a16="http://schemas.microsoft.com/office/drawing/2014/main" id="{311C8E51-13D0-818C-660D-8A1E6441CA6C}"/>
              </a:ext>
            </a:extLst>
          </p:cNvPr>
          <p:cNvSpPr txBox="1"/>
          <p:nvPr/>
        </p:nvSpPr>
        <p:spPr>
          <a:xfrm>
            <a:off x="-315264" y="889200"/>
            <a:ext cx="4113326" cy="1772793"/>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Happiness</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Subjective well-being</a:t>
            </a:r>
          </a:p>
          <a:p>
            <a:pPr algn="ctr">
              <a:lnSpc>
                <a:spcPct val="120000"/>
              </a:lnSpc>
              <a:buClr>
                <a:srgbClr val="000000"/>
              </a:buClr>
              <a:buSzPts val="2500"/>
            </a:pPr>
            <a:r>
              <a:rPr lang="en-US" sz="1600" dirty="0">
                <a:solidFill>
                  <a:srgbClr val="000000"/>
                </a:solidFill>
                <a:latin typeface="Merriweather" pitchFamily="2" charset="77"/>
                <a:ea typeface="DengXian" panose="02010600030101010101" pitchFamily="2" charset="-122"/>
                <a:cs typeface="Times New Roman" panose="02020603050405020304" pitchFamily="18" charset="0"/>
                <a:sym typeface="Merriweather"/>
              </a:rPr>
              <a:t>Satisfaction</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Utility</a:t>
            </a:r>
          </a:p>
          <a:p>
            <a:pPr algn="ctr">
              <a:lnSpc>
                <a:spcPct val="120000"/>
              </a:lnSpc>
              <a:buClr>
                <a:srgbClr val="000000"/>
              </a:buClr>
              <a:buSzPts val="2500"/>
            </a:pPr>
            <a:r>
              <a:rPr lang="en-US" sz="1600" dirty="0">
                <a:solidFill>
                  <a:srgbClr val="000000"/>
                </a:solidFill>
                <a:latin typeface="Merriweather" pitchFamily="2" charset="77"/>
                <a:ea typeface="DengXian" panose="02010600030101010101" pitchFamily="2" charset="-122"/>
                <a:cs typeface="Times New Roman" panose="02020603050405020304" pitchFamily="18" charset="0"/>
                <a:sym typeface="Merriweather"/>
              </a:rPr>
              <a:t>Well-being</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Welfare</a:t>
            </a:r>
            <a:endParaRPr lang="en-US" sz="1600" dirty="0">
              <a:effectLst/>
              <a:latin typeface="Merriweather" pitchFamily="2" charset="77"/>
              <a:ea typeface="DengXian" panose="02010600030101010101" pitchFamily="2" charset="-122"/>
              <a:cs typeface="Times New Roman" panose="02020603050405020304" pitchFamily="18" charset="0"/>
            </a:endParaRPr>
          </a:p>
        </p:txBody>
      </p:sp>
      <p:sp>
        <p:nvSpPr>
          <p:cNvPr id="15" name="Google Shape;314;p21">
            <a:extLst>
              <a:ext uri="{FF2B5EF4-FFF2-40B4-BE49-F238E27FC236}">
                <a16:creationId xmlns:a16="http://schemas.microsoft.com/office/drawing/2014/main" id="{FCCFCA04-E269-CA34-E01E-220DEECADD79}"/>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Literature Review</a:t>
            </a:r>
            <a:endParaRPr sz="933" b="1" i="1" u="sng" dirty="0">
              <a:solidFill>
                <a:srgbClr val="000000"/>
              </a:solidFill>
              <a:latin typeface="Merriweather"/>
              <a:ea typeface="Merriweather"/>
              <a:cs typeface="Merriweather"/>
              <a:sym typeface="Merriweather"/>
            </a:endParaRPr>
          </a:p>
        </p:txBody>
      </p:sp>
      <p:sp>
        <p:nvSpPr>
          <p:cNvPr id="16" name="Google Shape;317;p21">
            <a:extLst>
              <a:ext uri="{FF2B5EF4-FFF2-40B4-BE49-F238E27FC236}">
                <a16:creationId xmlns:a16="http://schemas.microsoft.com/office/drawing/2014/main" id="{D107036C-4D3D-2FB7-4114-036F482DB7F1}"/>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7" name="Google Shape;320;p21">
            <a:extLst>
              <a:ext uri="{FF2B5EF4-FFF2-40B4-BE49-F238E27FC236}">
                <a16:creationId xmlns:a16="http://schemas.microsoft.com/office/drawing/2014/main" id="{FA9D6D25-CE08-1E6A-4267-B0734A83006B}"/>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18" name="Google Shape;323;p21">
            <a:extLst>
              <a:ext uri="{FF2B5EF4-FFF2-40B4-BE49-F238E27FC236}">
                <a16:creationId xmlns:a16="http://schemas.microsoft.com/office/drawing/2014/main" id="{2BE68463-CCCB-8772-821A-653B1F0C3A5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19" name="Google Shape;326;p21">
            <a:extLst>
              <a:ext uri="{FF2B5EF4-FFF2-40B4-BE49-F238E27FC236}">
                <a16:creationId xmlns:a16="http://schemas.microsoft.com/office/drawing/2014/main" id="{E1FA0364-B5ED-C41F-F026-F6AC15FEE3AC}"/>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413051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1" name="Rectangle 20">
            <a:extLst>
              <a:ext uri="{FF2B5EF4-FFF2-40B4-BE49-F238E27FC236}">
                <a16:creationId xmlns:a16="http://schemas.microsoft.com/office/drawing/2014/main" id="{916AFDC4-C39C-BC0D-8D06-512823AD5C1E}"/>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0" name="Google Shape;280;p21"/>
          <p:cNvPicPr preferRelativeResize="0"/>
          <p:nvPr/>
        </p:nvPicPr>
        <p:blipFill rotWithShape="1">
          <a:blip r:embed="rId3">
            <a:alphaModFix/>
          </a:blip>
          <a:srcRect t="795" r="27770" b="28567"/>
          <a:stretch/>
        </p:blipFill>
        <p:spPr>
          <a:xfrm>
            <a:off x="-5222240" y="180841"/>
            <a:ext cx="4675052" cy="6858000"/>
          </a:xfrm>
          <a:prstGeom prst="rect">
            <a:avLst/>
          </a:prstGeom>
          <a:noFill/>
          <a:ln>
            <a:noFill/>
          </a:ln>
        </p:spPr>
      </p:pic>
      <p:cxnSp>
        <p:nvCxnSpPr>
          <p:cNvPr id="281" name="Google Shape;281;p21"/>
          <p:cNvCxnSpPr/>
          <p:nvPr/>
        </p:nvCxnSpPr>
        <p:spPr>
          <a:xfrm rot="-5400000">
            <a:off x="11820328" y="4837912"/>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15034816" y="3259225"/>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02</a:t>
              </a:r>
              <a:endParaRPr sz="933">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15034816" y="4622396"/>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03</a:t>
              </a:r>
              <a:endParaRPr sz="933">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15034816" y="5985567"/>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04</a:t>
              </a:r>
              <a:endParaRPr sz="933">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15034816" y="7348738"/>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05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15034816" y="1896054"/>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01</a:t>
              </a:r>
              <a:endParaRPr sz="933">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871698" y="1050787"/>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1869028" y="2396110"/>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2088524" y="165665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481538" y="1178464"/>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992382" y="333667"/>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5" name="Google Shape;315;p21"/>
          <p:cNvSpPr txBox="1"/>
          <p:nvPr/>
        </p:nvSpPr>
        <p:spPr>
          <a:xfrm>
            <a:off x="6848929" y="-112432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Past studies</a:t>
            </a:r>
            <a:endParaRPr sz="933" dirty="0">
              <a:solidFill>
                <a:srgbClr val="000000"/>
              </a:solidFill>
              <a:latin typeface="Alegreya Sans Medium"/>
              <a:ea typeface="Alegreya Sans Medium"/>
              <a:cs typeface="Alegreya Sans Medium"/>
              <a:sym typeface="Alegreya Sans Medium"/>
            </a:endParaRPr>
          </a:p>
        </p:txBody>
      </p:sp>
      <p:sp>
        <p:nvSpPr>
          <p:cNvPr id="318" name="Google Shape;318;p21"/>
          <p:cNvSpPr txBox="1"/>
          <p:nvPr/>
        </p:nvSpPr>
        <p:spPr>
          <a:xfrm>
            <a:off x="11350568" y="-1001242"/>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Split the final dataset</a:t>
            </a:r>
            <a:endParaRPr sz="933" dirty="0">
              <a:solidFill>
                <a:srgbClr val="000000"/>
              </a:solidFill>
              <a:latin typeface="Alegreya Sans Medium"/>
              <a:ea typeface="Alegreya Sans Medium"/>
              <a:cs typeface="Alegreya Sans Medium"/>
              <a:sym typeface="Alegreya Sans Medium"/>
            </a:endParaRPr>
          </a:p>
        </p:txBody>
      </p:sp>
      <p:sp>
        <p:nvSpPr>
          <p:cNvPr id="321" name="Google Shape;321;p21"/>
          <p:cNvSpPr txBox="1"/>
          <p:nvPr/>
        </p:nvSpPr>
        <p:spPr>
          <a:xfrm>
            <a:off x="9636434" y="792283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Exploring similar countries</a:t>
            </a:r>
            <a:endParaRPr sz="933" dirty="0">
              <a:solidFill>
                <a:srgbClr val="000000"/>
              </a:solidFill>
              <a:latin typeface="Alegreya Sans Medium"/>
              <a:ea typeface="Alegreya Sans Medium"/>
              <a:cs typeface="Alegreya Sans Medium"/>
              <a:sym typeface="Alegreya Sans Medium"/>
            </a:endParaRPr>
          </a:p>
        </p:txBody>
      </p:sp>
      <p:sp>
        <p:nvSpPr>
          <p:cNvPr id="324" name="Google Shape;324;p21"/>
          <p:cNvSpPr txBox="1"/>
          <p:nvPr/>
        </p:nvSpPr>
        <p:spPr>
          <a:xfrm>
            <a:off x="1993331" y="8020754"/>
            <a:ext cx="2243199" cy="24615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Merge of two datasets</a:t>
            </a:r>
            <a:endParaRPr sz="933" dirty="0">
              <a:solidFill>
                <a:srgbClr val="000000"/>
              </a:solidFill>
              <a:latin typeface="Alegreya Sans Medium"/>
              <a:ea typeface="Alegreya Sans Medium"/>
              <a:cs typeface="Alegreya Sans Medium"/>
              <a:sym typeface="Alegreya Sans Medium"/>
            </a:endParaRPr>
          </a:p>
        </p:txBody>
      </p:sp>
      <p:sp>
        <p:nvSpPr>
          <p:cNvPr id="327" name="Google Shape;327;p21"/>
          <p:cNvSpPr txBox="1"/>
          <p:nvPr/>
        </p:nvSpPr>
        <p:spPr>
          <a:xfrm>
            <a:off x="6556825" y="7897676"/>
            <a:ext cx="2243200" cy="492314"/>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Classifying similar variables and conducting a regression</a:t>
            </a:r>
            <a:endParaRPr sz="933" dirty="0">
              <a:solidFill>
                <a:srgbClr val="000000"/>
              </a:solidFill>
              <a:latin typeface="Alegreya Sans Medium"/>
              <a:ea typeface="Alegreya Sans Medium"/>
              <a:cs typeface="Alegreya Sans Medium"/>
              <a:sym typeface="Alegreya Sans Medium"/>
            </a:endParaRPr>
          </a:p>
        </p:txBody>
      </p:sp>
      <p:pic>
        <p:nvPicPr>
          <p:cNvPr id="4" name="Picture 3" descr="Text&#10;&#10;Description automatically generated with low confidence">
            <a:extLst>
              <a:ext uri="{FF2B5EF4-FFF2-40B4-BE49-F238E27FC236}">
                <a16:creationId xmlns:a16="http://schemas.microsoft.com/office/drawing/2014/main" id="{704687BE-AE3A-D653-9FA1-050EA7E988E3}"/>
              </a:ext>
            </a:extLst>
          </p:cNvPr>
          <p:cNvPicPr>
            <a:picLocks noChangeAspect="1"/>
          </p:cNvPicPr>
          <p:nvPr/>
        </p:nvPicPr>
        <p:blipFill>
          <a:blip r:embed="rId4"/>
          <a:stretch>
            <a:fillRect/>
          </a:stretch>
        </p:blipFill>
        <p:spPr>
          <a:xfrm>
            <a:off x="-6844" y="663652"/>
            <a:ext cx="5355355" cy="407035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2DBCBD46-CBB1-D273-49EB-7DDFE4B481B9}"/>
              </a:ext>
            </a:extLst>
          </p:cNvPr>
          <p:cNvPicPr>
            <a:picLocks noChangeAspect="1"/>
          </p:cNvPicPr>
          <p:nvPr/>
        </p:nvPicPr>
        <p:blipFill>
          <a:blip r:embed="rId5"/>
          <a:stretch>
            <a:fillRect/>
          </a:stretch>
        </p:blipFill>
        <p:spPr>
          <a:xfrm>
            <a:off x="-6843" y="4785752"/>
            <a:ext cx="3543674" cy="2029158"/>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69EB540E-AF0B-3D86-007B-54DC35598900}"/>
              </a:ext>
            </a:extLst>
          </p:cNvPr>
          <p:cNvPicPr>
            <a:picLocks noChangeAspect="1"/>
          </p:cNvPicPr>
          <p:nvPr/>
        </p:nvPicPr>
        <p:blipFill>
          <a:blip r:embed="rId6"/>
          <a:stretch>
            <a:fillRect/>
          </a:stretch>
        </p:blipFill>
        <p:spPr>
          <a:xfrm>
            <a:off x="5669856" y="648460"/>
            <a:ext cx="5631771" cy="3696052"/>
          </a:xfrm>
          <a:prstGeom prst="rect">
            <a:avLst/>
          </a:prstGeom>
        </p:spPr>
      </p:pic>
      <p:pic>
        <p:nvPicPr>
          <p:cNvPr id="10" name="Picture 9" descr="Text, table&#10;&#10;Description automatically generated with medium confidence">
            <a:extLst>
              <a:ext uri="{FF2B5EF4-FFF2-40B4-BE49-F238E27FC236}">
                <a16:creationId xmlns:a16="http://schemas.microsoft.com/office/drawing/2014/main" id="{DAB7BB3B-2360-7C0B-AC82-EF708FF22A63}"/>
              </a:ext>
            </a:extLst>
          </p:cNvPr>
          <p:cNvPicPr>
            <a:picLocks noChangeAspect="1"/>
          </p:cNvPicPr>
          <p:nvPr/>
        </p:nvPicPr>
        <p:blipFill>
          <a:blip r:embed="rId7"/>
          <a:stretch>
            <a:fillRect/>
          </a:stretch>
        </p:blipFill>
        <p:spPr>
          <a:xfrm>
            <a:off x="5666607" y="4339901"/>
            <a:ext cx="4139716" cy="2416517"/>
          </a:xfrm>
          <a:prstGeom prst="rect">
            <a:avLst/>
          </a:prstGeom>
        </p:spPr>
      </p:pic>
      <p:sp>
        <p:nvSpPr>
          <p:cNvPr id="11" name="Google Shape;323;p21">
            <a:extLst>
              <a:ext uri="{FF2B5EF4-FFF2-40B4-BE49-F238E27FC236}">
                <a16:creationId xmlns:a16="http://schemas.microsoft.com/office/drawing/2014/main" id="{85D17404-1F9B-2FAF-6EF8-CDDC2527FB0F}"/>
              </a:ext>
            </a:extLst>
          </p:cNvPr>
          <p:cNvSpPr txBox="1"/>
          <p:nvPr/>
        </p:nvSpPr>
        <p:spPr>
          <a:xfrm>
            <a:off x="8697012" y="1763231"/>
            <a:ext cx="2604615" cy="369332"/>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2000" i="1" dirty="0">
                <a:solidFill>
                  <a:srgbClr val="000000"/>
                </a:solidFill>
                <a:highlight>
                  <a:srgbClr val="FFFF00"/>
                </a:highlight>
                <a:latin typeface="Merriweather"/>
                <a:ea typeface="Merriweather"/>
                <a:cs typeface="Merriweather"/>
                <a:sym typeface="Merriweather"/>
              </a:rPr>
              <a:t>Total of 83 Variables</a:t>
            </a:r>
          </a:p>
        </p:txBody>
      </p:sp>
      <p:grpSp>
        <p:nvGrpSpPr>
          <p:cNvPr id="12" name="Group 11">
            <a:extLst>
              <a:ext uri="{FF2B5EF4-FFF2-40B4-BE49-F238E27FC236}">
                <a16:creationId xmlns:a16="http://schemas.microsoft.com/office/drawing/2014/main" id="{97CDD73C-9786-D07B-D413-563D1117054B}"/>
              </a:ext>
            </a:extLst>
          </p:cNvPr>
          <p:cNvGrpSpPr/>
          <p:nvPr/>
        </p:nvGrpSpPr>
        <p:grpSpPr>
          <a:xfrm>
            <a:off x="9896756" y="4847437"/>
            <a:ext cx="2397113" cy="1010535"/>
            <a:chOff x="-4158517" y="4921987"/>
            <a:chExt cx="2397113" cy="1010535"/>
          </a:xfrm>
        </p:grpSpPr>
        <p:pic>
          <p:nvPicPr>
            <p:cNvPr id="13" name="Content Placeholder 6">
              <a:extLst>
                <a:ext uri="{FF2B5EF4-FFF2-40B4-BE49-F238E27FC236}">
                  <a16:creationId xmlns:a16="http://schemas.microsoft.com/office/drawing/2014/main" id="{ED331BC8-FCF8-44BE-61B1-71CD80063FDB}"/>
                </a:ext>
              </a:extLst>
            </p:cNvPr>
            <p:cNvPicPr>
              <a:picLocks noChangeAspect="1"/>
            </p:cNvPicPr>
            <p:nvPr/>
          </p:nvPicPr>
          <p:blipFill>
            <a:blip r:embed="rId8"/>
            <a:stretch>
              <a:fillRect/>
            </a:stretch>
          </p:blipFill>
          <p:spPr>
            <a:xfrm>
              <a:off x="-4158517" y="4921987"/>
              <a:ext cx="849549" cy="742569"/>
            </a:xfrm>
            <a:prstGeom prst="rect">
              <a:avLst/>
            </a:prstGeom>
          </p:spPr>
        </p:pic>
        <p:sp>
          <p:nvSpPr>
            <p:cNvPr id="14" name="TextBox 13">
              <a:extLst>
                <a:ext uri="{FF2B5EF4-FFF2-40B4-BE49-F238E27FC236}">
                  <a16:creationId xmlns:a16="http://schemas.microsoft.com/office/drawing/2014/main" id="{D546394A-2AA9-8C62-27B4-447763F5C432}"/>
                </a:ext>
              </a:extLst>
            </p:cNvPr>
            <p:cNvSpPr txBox="1"/>
            <p:nvPr/>
          </p:nvSpPr>
          <p:spPr>
            <a:xfrm>
              <a:off x="-3272857" y="5193858"/>
              <a:ext cx="1511453" cy="738664"/>
            </a:xfrm>
            <a:prstGeom prst="rect">
              <a:avLst/>
            </a:prstGeom>
            <a:noFill/>
          </p:spPr>
          <p:txBody>
            <a:bodyPr wrap="square" rtlCol="0">
              <a:spAutoFit/>
            </a:bodyPr>
            <a:lstStyle/>
            <a:p>
              <a:r>
                <a:rPr lang="en-US" sz="1400" dirty="0">
                  <a:latin typeface="Merriweather" pitchFamily="2" charset="77"/>
                </a:rPr>
                <a:t>World Bank</a:t>
              </a:r>
            </a:p>
            <a:p>
              <a:r>
                <a:rPr lang="en-US" sz="1400" dirty="0">
                  <a:latin typeface="Merriweather" pitchFamily="2" charset="77"/>
                </a:rPr>
                <a:t>2000-2021</a:t>
              </a:r>
            </a:p>
            <a:p>
              <a:r>
                <a:rPr lang="en-US" sz="1400" dirty="0">
                  <a:latin typeface="Merriweather" pitchFamily="2" charset="77"/>
                </a:rPr>
                <a:t>72 Variables</a:t>
              </a:r>
            </a:p>
          </p:txBody>
        </p:sp>
      </p:grpSp>
      <p:sp>
        <p:nvSpPr>
          <p:cNvPr id="16" name="TextBox 15">
            <a:extLst>
              <a:ext uri="{FF2B5EF4-FFF2-40B4-BE49-F238E27FC236}">
                <a16:creationId xmlns:a16="http://schemas.microsoft.com/office/drawing/2014/main" id="{4C86F3F9-F155-131E-C817-46F284FBA916}"/>
              </a:ext>
            </a:extLst>
          </p:cNvPr>
          <p:cNvSpPr txBox="1"/>
          <p:nvPr/>
        </p:nvSpPr>
        <p:spPr>
          <a:xfrm>
            <a:off x="3804314" y="5570520"/>
            <a:ext cx="1740940" cy="954107"/>
          </a:xfrm>
          <a:prstGeom prst="rect">
            <a:avLst/>
          </a:prstGeom>
          <a:noFill/>
        </p:spPr>
        <p:txBody>
          <a:bodyPr wrap="square" rtlCol="0">
            <a:spAutoFit/>
          </a:bodyPr>
          <a:lstStyle/>
          <a:p>
            <a:r>
              <a:rPr lang="en-US" sz="1400" dirty="0">
                <a:latin typeface="Merriweather" pitchFamily="2" charset="77"/>
              </a:rPr>
              <a:t>World Happiness Report</a:t>
            </a:r>
          </a:p>
          <a:p>
            <a:r>
              <a:rPr lang="en-US" sz="1400" dirty="0">
                <a:latin typeface="Merriweather" pitchFamily="2" charset="77"/>
              </a:rPr>
              <a:t>2005-2021</a:t>
            </a:r>
          </a:p>
          <a:p>
            <a:r>
              <a:rPr lang="en-US" sz="1400" dirty="0">
                <a:latin typeface="Merriweather" pitchFamily="2" charset="77"/>
              </a:rPr>
              <a:t>12 Variables</a:t>
            </a:r>
          </a:p>
        </p:txBody>
      </p:sp>
      <p:pic>
        <p:nvPicPr>
          <p:cNvPr id="17" name="Picture 16" descr="A picture containing logo&#10;&#10;Description automatically generated">
            <a:extLst>
              <a:ext uri="{FF2B5EF4-FFF2-40B4-BE49-F238E27FC236}">
                <a16:creationId xmlns:a16="http://schemas.microsoft.com/office/drawing/2014/main" id="{C8233780-89BC-7BBD-6F07-1A498A0313EB}"/>
              </a:ext>
            </a:extLst>
          </p:cNvPr>
          <p:cNvPicPr>
            <a:picLocks noChangeAspect="1"/>
          </p:cNvPicPr>
          <p:nvPr/>
        </p:nvPicPr>
        <p:blipFill>
          <a:blip r:embed="rId9"/>
          <a:stretch>
            <a:fillRect/>
          </a:stretch>
        </p:blipFill>
        <p:spPr>
          <a:xfrm>
            <a:off x="3804314" y="4643494"/>
            <a:ext cx="1378403" cy="827362"/>
          </a:xfrm>
          <a:prstGeom prst="rect">
            <a:avLst/>
          </a:prstGeom>
        </p:spPr>
      </p:pic>
      <p:sp>
        <p:nvSpPr>
          <p:cNvPr id="28" name="Rectangle 27">
            <a:extLst>
              <a:ext uri="{FF2B5EF4-FFF2-40B4-BE49-F238E27FC236}">
                <a16:creationId xmlns:a16="http://schemas.microsoft.com/office/drawing/2014/main" id="{A24F6D4F-BA78-0299-6F3A-A27F4102B7C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314;p21">
            <a:extLst>
              <a:ext uri="{FF2B5EF4-FFF2-40B4-BE49-F238E27FC236}">
                <a16:creationId xmlns:a16="http://schemas.microsoft.com/office/drawing/2014/main" id="{D50E7E1D-0872-1370-E49A-E61C3C940262}"/>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5" name="Google Shape;317;p21">
            <a:extLst>
              <a:ext uri="{FF2B5EF4-FFF2-40B4-BE49-F238E27FC236}">
                <a16:creationId xmlns:a16="http://schemas.microsoft.com/office/drawing/2014/main" id="{BE3F00A6-C09E-94D2-18FC-B89EB18A3230}"/>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6" name="Google Shape;320;p21">
            <a:extLst>
              <a:ext uri="{FF2B5EF4-FFF2-40B4-BE49-F238E27FC236}">
                <a16:creationId xmlns:a16="http://schemas.microsoft.com/office/drawing/2014/main" id="{6A90BF82-71FB-8602-690B-DD9AC6F2B420}"/>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9" name="Rounded Rectangle 38">
            <a:extLst>
              <a:ext uri="{FF2B5EF4-FFF2-40B4-BE49-F238E27FC236}">
                <a16:creationId xmlns:a16="http://schemas.microsoft.com/office/drawing/2014/main" id="{4637D41A-901E-046C-0535-3B13AE85E665}"/>
              </a:ext>
            </a:extLst>
          </p:cNvPr>
          <p:cNvSpPr/>
          <p:nvPr/>
        </p:nvSpPr>
        <p:spPr>
          <a:xfrm>
            <a:off x="2368827" y="-167428"/>
            <a:ext cx="2731072"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323;p21">
            <a:extLst>
              <a:ext uri="{FF2B5EF4-FFF2-40B4-BE49-F238E27FC236}">
                <a16:creationId xmlns:a16="http://schemas.microsoft.com/office/drawing/2014/main" id="{873757C6-44B7-EB97-0DE8-437AA3F46B5F}"/>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Data Collection &amp; Merge</a:t>
            </a:r>
            <a:endParaRPr sz="933" b="1" i="1" u="sng" dirty="0">
              <a:solidFill>
                <a:srgbClr val="000000"/>
              </a:solidFill>
              <a:latin typeface="Merriweather"/>
              <a:ea typeface="Merriweather"/>
              <a:cs typeface="Merriweather"/>
              <a:sym typeface="Merriweather"/>
            </a:endParaRPr>
          </a:p>
        </p:txBody>
      </p:sp>
      <p:sp>
        <p:nvSpPr>
          <p:cNvPr id="38" name="Google Shape;326;p21">
            <a:extLst>
              <a:ext uri="{FF2B5EF4-FFF2-40B4-BE49-F238E27FC236}">
                <a16:creationId xmlns:a16="http://schemas.microsoft.com/office/drawing/2014/main" id="{FBBEE5E6-BD98-5E62-A181-5C09CFAD59D6}"/>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48" name="Rounded Rectangle 47">
            <a:extLst>
              <a:ext uri="{FF2B5EF4-FFF2-40B4-BE49-F238E27FC236}">
                <a16:creationId xmlns:a16="http://schemas.microsoft.com/office/drawing/2014/main" id="{F6D7943B-E060-2A60-F84D-5A962527549F}"/>
              </a:ext>
            </a:extLst>
          </p:cNvPr>
          <p:cNvSpPr/>
          <p:nvPr/>
        </p:nvSpPr>
        <p:spPr>
          <a:xfrm>
            <a:off x="13605033" y="3740687"/>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314;p21">
            <a:extLst>
              <a:ext uri="{FF2B5EF4-FFF2-40B4-BE49-F238E27FC236}">
                <a16:creationId xmlns:a16="http://schemas.microsoft.com/office/drawing/2014/main" id="{6F51C5CC-0184-45F9-7D60-7181D1483079}"/>
              </a:ext>
            </a:extLst>
          </p:cNvPr>
          <p:cNvSpPr txBox="1"/>
          <p:nvPr/>
        </p:nvSpPr>
        <p:spPr>
          <a:xfrm>
            <a:off x="21565517" y="4566930"/>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38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50" name="Picture 49">
            <a:extLst>
              <a:ext uri="{FF2B5EF4-FFF2-40B4-BE49-F238E27FC236}">
                <a16:creationId xmlns:a16="http://schemas.microsoft.com/office/drawing/2014/main" id="{5AF044C5-842E-0DEE-9A5B-7432F1EC8F13}"/>
              </a:ext>
            </a:extLst>
          </p:cNvPr>
          <p:cNvPicPr>
            <a:picLocks noChangeAspect="1"/>
          </p:cNvPicPr>
          <p:nvPr/>
        </p:nvPicPr>
        <p:blipFill>
          <a:blip r:embed="rId10"/>
          <a:stretch>
            <a:fillRect/>
          </a:stretch>
        </p:blipFill>
        <p:spPr>
          <a:xfrm>
            <a:off x="16786930" y="4002194"/>
            <a:ext cx="4260980" cy="2832187"/>
          </a:xfrm>
          <a:prstGeom prst="rect">
            <a:avLst/>
          </a:prstGeom>
        </p:spPr>
      </p:pic>
      <p:sp>
        <p:nvSpPr>
          <p:cNvPr id="51" name="Rounded Rectangle 50">
            <a:extLst>
              <a:ext uri="{FF2B5EF4-FFF2-40B4-BE49-F238E27FC236}">
                <a16:creationId xmlns:a16="http://schemas.microsoft.com/office/drawing/2014/main" id="{44011755-C310-6AA3-5942-3350B9377CF1}"/>
              </a:ext>
            </a:extLst>
          </p:cNvPr>
          <p:cNvSpPr/>
          <p:nvPr/>
        </p:nvSpPr>
        <p:spPr>
          <a:xfrm>
            <a:off x="-14031687" y="260414"/>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5DE5FB9B-2542-6214-2145-B1FC4E544618}"/>
              </a:ext>
            </a:extLst>
          </p:cNvPr>
          <p:cNvPicPr>
            <a:picLocks noChangeAspect="1"/>
          </p:cNvPicPr>
          <p:nvPr/>
        </p:nvPicPr>
        <p:blipFill rotWithShape="1">
          <a:blip r:embed="rId11"/>
          <a:srcRect b="17870"/>
          <a:stretch/>
        </p:blipFill>
        <p:spPr>
          <a:xfrm>
            <a:off x="-6689055" y="269438"/>
            <a:ext cx="5090074" cy="2947410"/>
          </a:xfrm>
          <a:prstGeom prst="rect">
            <a:avLst/>
          </a:prstGeom>
        </p:spPr>
      </p:pic>
      <p:pic>
        <p:nvPicPr>
          <p:cNvPr id="53" name="Picture 52">
            <a:extLst>
              <a:ext uri="{FF2B5EF4-FFF2-40B4-BE49-F238E27FC236}">
                <a16:creationId xmlns:a16="http://schemas.microsoft.com/office/drawing/2014/main" id="{3DC8E2BB-45B5-2B72-20D2-1576EF399CB8}"/>
              </a:ext>
            </a:extLst>
          </p:cNvPr>
          <p:cNvPicPr>
            <a:picLocks noChangeAspect="1"/>
          </p:cNvPicPr>
          <p:nvPr/>
        </p:nvPicPr>
        <p:blipFill>
          <a:blip r:embed="rId12"/>
          <a:stretch>
            <a:fillRect/>
          </a:stretch>
        </p:blipFill>
        <p:spPr>
          <a:xfrm>
            <a:off x="-11127986" y="303782"/>
            <a:ext cx="4290925" cy="3221494"/>
          </a:xfrm>
          <a:prstGeom prst="rect">
            <a:avLst/>
          </a:prstGeom>
        </p:spPr>
      </p:pic>
      <p:sp>
        <p:nvSpPr>
          <p:cNvPr id="54" name="Google Shape;314;p21">
            <a:extLst>
              <a:ext uri="{FF2B5EF4-FFF2-40B4-BE49-F238E27FC236}">
                <a16:creationId xmlns:a16="http://schemas.microsoft.com/office/drawing/2014/main" id="{35E53C2E-D4EB-9E2E-CE7F-4362167E98C1}"/>
              </a:ext>
            </a:extLst>
          </p:cNvPr>
          <p:cNvSpPr txBox="1"/>
          <p:nvPr/>
        </p:nvSpPr>
        <p:spPr>
          <a:xfrm>
            <a:off x="-13336221" y="1087011"/>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5" name="Google Shape;314;p21">
            <a:extLst>
              <a:ext uri="{FF2B5EF4-FFF2-40B4-BE49-F238E27FC236}">
                <a16:creationId xmlns:a16="http://schemas.microsoft.com/office/drawing/2014/main" id="{8EFF6510-7AC9-02D2-85C7-75FB2BA956D9}"/>
              </a:ext>
            </a:extLst>
          </p:cNvPr>
          <p:cNvSpPr txBox="1"/>
          <p:nvPr/>
        </p:nvSpPr>
        <p:spPr>
          <a:xfrm>
            <a:off x="-13713824" y="1467216"/>
            <a:ext cx="2551745"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cxnSp>
        <p:nvCxnSpPr>
          <p:cNvPr id="56" name="Straight Connector 55">
            <a:extLst>
              <a:ext uri="{FF2B5EF4-FFF2-40B4-BE49-F238E27FC236}">
                <a16:creationId xmlns:a16="http://schemas.microsoft.com/office/drawing/2014/main" id="{D11F6861-2B57-582B-7003-DD666FBE98ED}"/>
              </a:ext>
            </a:extLst>
          </p:cNvPr>
          <p:cNvCxnSpPr/>
          <p:nvPr/>
        </p:nvCxnSpPr>
        <p:spPr>
          <a:xfrm>
            <a:off x="14312676" y="1930325"/>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Multiply 56">
            <a:extLst>
              <a:ext uri="{FF2B5EF4-FFF2-40B4-BE49-F238E27FC236}">
                <a16:creationId xmlns:a16="http://schemas.microsoft.com/office/drawing/2014/main" id="{577B3C4D-EDB8-76E3-B4CA-ADB5112F84EC}"/>
              </a:ext>
            </a:extLst>
          </p:cNvPr>
          <p:cNvSpPr/>
          <p:nvPr/>
        </p:nvSpPr>
        <p:spPr>
          <a:xfrm>
            <a:off x="14679656" y="-209640"/>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930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4" name="Rounded Rectangle 23">
            <a:extLst>
              <a:ext uri="{FF2B5EF4-FFF2-40B4-BE49-F238E27FC236}">
                <a16:creationId xmlns:a16="http://schemas.microsoft.com/office/drawing/2014/main" id="{DCFFE618-0DE2-BBFF-5893-D308C3C53AC7}"/>
              </a:ext>
            </a:extLst>
          </p:cNvPr>
          <p:cNvSpPr/>
          <p:nvPr/>
        </p:nvSpPr>
        <p:spPr>
          <a:xfrm>
            <a:off x="-370115" y="3816155"/>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BB26C4C-3B97-C31D-8F1A-91461BF04FE3}"/>
              </a:ext>
            </a:extLst>
          </p:cNvPr>
          <p:cNvSpPr/>
          <p:nvPr/>
        </p:nvSpPr>
        <p:spPr>
          <a:xfrm>
            <a:off x="-435429" y="593019"/>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71346D-33DC-9969-02D7-785ED694C016}"/>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ABBB53A-34CA-E630-C810-41AA016801B1}"/>
              </a:ext>
            </a:extLst>
          </p:cNvPr>
          <p:cNvPicPr>
            <a:picLocks noChangeAspect="1"/>
          </p:cNvPicPr>
          <p:nvPr/>
        </p:nvPicPr>
        <p:blipFill rotWithShape="1">
          <a:blip r:embed="rId3"/>
          <a:srcRect b="17870"/>
          <a:stretch/>
        </p:blipFill>
        <p:spPr>
          <a:xfrm>
            <a:off x="6907203" y="602043"/>
            <a:ext cx="5090074" cy="2947410"/>
          </a:xfrm>
          <a:prstGeom prst="rect">
            <a:avLst/>
          </a:prstGeom>
        </p:spPr>
      </p:pic>
      <p:pic>
        <p:nvPicPr>
          <p:cNvPr id="3" name="Picture 2">
            <a:extLst>
              <a:ext uri="{FF2B5EF4-FFF2-40B4-BE49-F238E27FC236}">
                <a16:creationId xmlns:a16="http://schemas.microsoft.com/office/drawing/2014/main" id="{286E7E5E-D353-2AEF-C66A-D05B69C690F6}"/>
              </a:ext>
            </a:extLst>
          </p:cNvPr>
          <p:cNvPicPr>
            <a:picLocks noChangeAspect="1"/>
          </p:cNvPicPr>
          <p:nvPr/>
        </p:nvPicPr>
        <p:blipFill>
          <a:blip r:embed="rId4"/>
          <a:stretch>
            <a:fillRect/>
          </a:stretch>
        </p:blipFill>
        <p:spPr>
          <a:xfrm>
            <a:off x="2468272" y="636387"/>
            <a:ext cx="4290925" cy="3221494"/>
          </a:xfrm>
          <a:prstGeom prst="rect">
            <a:avLst/>
          </a:prstGeom>
        </p:spPr>
      </p:pic>
      <p:sp>
        <p:nvSpPr>
          <p:cNvPr id="4" name="Google Shape;314;p21">
            <a:extLst>
              <a:ext uri="{FF2B5EF4-FFF2-40B4-BE49-F238E27FC236}">
                <a16:creationId xmlns:a16="http://schemas.microsoft.com/office/drawing/2014/main" id="{87162EF1-6C7A-44B1-414A-9BA940E58B12}"/>
              </a:ext>
            </a:extLst>
          </p:cNvPr>
          <p:cNvSpPr txBox="1"/>
          <p:nvPr/>
        </p:nvSpPr>
        <p:spPr>
          <a:xfrm>
            <a:off x="260037" y="1419616"/>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 name="Google Shape;314;p21">
            <a:extLst>
              <a:ext uri="{FF2B5EF4-FFF2-40B4-BE49-F238E27FC236}">
                <a16:creationId xmlns:a16="http://schemas.microsoft.com/office/drawing/2014/main" id="{77736CD4-19DB-6463-DFBC-062F7EF7C4E0}"/>
              </a:ext>
            </a:extLst>
          </p:cNvPr>
          <p:cNvSpPr txBox="1"/>
          <p:nvPr/>
        </p:nvSpPr>
        <p:spPr>
          <a:xfrm>
            <a:off x="7590369" y="4642398"/>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37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6" name="Picture 5">
            <a:extLst>
              <a:ext uri="{FF2B5EF4-FFF2-40B4-BE49-F238E27FC236}">
                <a16:creationId xmlns:a16="http://schemas.microsoft.com/office/drawing/2014/main" id="{AE8EDF8A-3AFF-7ADA-1E66-272DE26EFFE3}"/>
              </a:ext>
            </a:extLst>
          </p:cNvPr>
          <p:cNvPicPr>
            <a:picLocks noChangeAspect="1"/>
          </p:cNvPicPr>
          <p:nvPr/>
        </p:nvPicPr>
        <p:blipFill>
          <a:blip r:embed="rId5"/>
          <a:stretch>
            <a:fillRect/>
          </a:stretch>
        </p:blipFill>
        <p:spPr>
          <a:xfrm>
            <a:off x="2811782" y="4077662"/>
            <a:ext cx="4260980" cy="2832187"/>
          </a:xfrm>
          <a:prstGeom prst="rect">
            <a:avLst/>
          </a:prstGeom>
        </p:spPr>
      </p:pic>
      <p:sp>
        <p:nvSpPr>
          <p:cNvPr id="7" name="Google Shape;314;p21">
            <a:extLst>
              <a:ext uri="{FF2B5EF4-FFF2-40B4-BE49-F238E27FC236}">
                <a16:creationId xmlns:a16="http://schemas.microsoft.com/office/drawing/2014/main" id="{0D452A52-F102-42B0-9AD2-B7E44BD41E66}"/>
              </a:ext>
            </a:extLst>
          </p:cNvPr>
          <p:cNvSpPr txBox="1"/>
          <p:nvPr/>
        </p:nvSpPr>
        <p:spPr>
          <a:xfrm>
            <a:off x="260037" y="1799821"/>
            <a:ext cx="2174142" cy="184704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4454BCD1-EC8C-5180-EE9D-556EB99433B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8D564CB3-7E02-812F-027D-6CFAAE4B4A1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8" name="Rounded Rectangle 27">
            <a:extLst>
              <a:ext uri="{FF2B5EF4-FFF2-40B4-BE49-F238E27FC236}">
                <a16:creationId xmlns:a16="http://schemas.microsoft.com/office/drawing/2014/main" id="{BD9810DB-3602-AE3C-17B3-F5AA9CAD4E42}"/>
              </a:ext>
            </a:extLst>
          </p:cNvPr>
          <p:cNvSpPr/>
          <p:nvPr/>
        </p:nvSpPr>
        <p:spPr>
          <a:xfrm>
            <a:off x="5053267" y="-172230"/>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oogle Shape;323;p21">
            <a:extLst>
              <a:ext uri="{FF2B5EF4-FFF2-40B4-BE49-F238E27FC236}">
                <a16:creationId xmlns:a16="http://schemas.microsoft.com/office/drawing/2014/main" id="{8493546E-DEEE-7AB1-DED7-16EB9BB66C3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Google Shape;326;p21">
            <a:extLst>
              <a:ext uri="{FF2B5EF4-FFF2-40B4-BE49-F238E27FC236}">
                <a16:creationId xmlns:a16="http://schemas.microsoft.com/office/drawing/2014/main" id="{CE3905FA-723D-6D29-0929-E950D2F23DB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cxnSp>
        <p:nvCxnSpPr>
          <p:cNvPr id="26" name="Straight Connector 25">
            <a:extLst>
              <a:ext uri="{FF2B5EF4-FFF2-40B4-BE49-F238E27FC236}">
                <a16:creationId xmlns:a16="http://schemas.microsoft.com/office/drawing/2014/main" id="{DCAE81FC-D219-B9BB-4F9A-2877C1AB735C}"/>
              </a:ext>
            </a:extLst>
          </p:cNvPr>
          <p:cNvCxnSpPr/>
          <p:nvPr/>
        </p:nvCxnSpPr>
        <p:spPr>
          <a:xfrm>
            <a:off x="13192267" y="3392582"/>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Multiply 26">
            <a:extLst>
              <a:ext uri="{FF2B5EF4-FFF2-40B4-BE49-F238E27FC236}">
                <a16:creationId xmlns:a16="http://schemas.microsoft.com/office/drawing/2014/main" id="{DD8BE5A0-753F-0B18-B192-26F272681CE2}"/>
              </a:ext>
            </a:extLst>
          </p:cNvPr>
          <p:cNvSpPr/>
          <p:nvPr/>
        </p:nvSpPr>
        <p:spPr>
          <a:xfrm>
            <a:off x="13322895" y="1059378"/>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7;p21">
            <a:extLst>
              <a:ext uri="{FF2B5EF4-FFF2-40B4-BE49-F238E27FC236}">
                <a16:creationId xmlns:a16="http://schemas.microsoft.com/office/drawing/2014/main" id="{A72C6181-079D-680F-1A14-618BF9A4A21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9" name="Google Shape;314;p21">
            <a:extLst>
              <a:ext uri="{FF2B5EF4-FFF2-40B4-BE49-F238E27FC236}">
                <a16:creationId xmlns:a16="http://schemas.microsoft.com/office/drawing/2014/main" id="{06573AF0-ED82-7F85-5EA3-148E0E04F58B}"/>
              </a:ext>
            </a:extLst>
          </p:cNvPr>
          <p:cNvSpPr txBox="1"/>
          <p:nvPr/>
        </p:nvSpPr>
        <p:spPr>
          <a:xfrm>
            <a:off x="133324" y="4417937"/>
            <a:ext cx="2174142"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84 Variables</a:t>
            </a: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1741 Observations</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1340 Observations</a:t>
            </a:r>
            <a:endParaRPr sz="933" dirty="0">
              <a:solidFill>
                <a:srgbClr val="000000"/>
              </a:solidFill>
              <a:latin typeface="Merriweather"/>
              <a:ea typeface="Merriweather"/>
              <a:cs typeface="Merriweather"/>
              <a:sym typeface="Merriweather"/>
            </a:endParaRPr>
          </a:p>
        </p:txBody>
      </p:sp>
      <p:cxnSp>
        <p:nvCxnSpPr>
          <p:cNvPr id="31" name="Straight Arrow Connector 30">
            <a:extLst>
              <a:ext uri="{FF2B5EF4-FFF2-40B4-BE49-F238E27FC236}">
                <a16:creationId xmlns:a16="http://schemas.microsoft.com/office/drawing/2014/main" id="{3AA96168-BDEE-7D11-AB12-084E75B15E46}"/>
              </a:ext>
            </a:extLst>
          </p:cNvPr>
          <p:cNvCxnSpPr/>
          <p:nvPr/>
        </p:nvCxnSpPr>
        <p:spPr>
          <a:xfrm>
            <a:off x="414852" y="5029200"/>
            <a:ext cx="0" cy="64225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80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4" name="Rounded Rectangle 23">
            <a:extLst>
              <a:ext uri="{FF2B5EF4-FFF2-40B4-BE49-F238E27FC236}">
                <a16:creationId xmlns:a16="http://schemas.microsoft.com/office/drawing/2014/main" id="{DCFFE618-0DE2-BBFF-5893-D308C3C53AC7}"/>
              </a:ext>
            </a:extLst>
          </p:cNvPr>
          <p:cNvSpPr/>
          <p:nvPr/>
        </p:nvSpPr>
        <p:spPr>
          <a:xfrm>
            <a:off x="-370115" y="3816155"/>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BB26C4C-3B97-C31D-8F1A-91461BF04FE3}"/>
              </a:ext>
            </a:extLst>
          </p:cNvPr>
          <p:cNvSpPr/>
          <p:nvPr/>
        </p:nvSpPr>
        <p:spPr>
          <a:xfrm>
            <a:off x="-435429" y="593019"/>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71346D-33DC-9969-02D7-785ED694C016}"/>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ABBB53A-34CA-E630-C810-41AA016801B1}"/>
              </a:ext>
            </a:extLst>
          </p:cNvPr>
          <p:cNvPicPr>
            <a:picLocks noChangeAspect="1"/>
          </p:cNvPicPr>
          <p:nvPr/>
        </p:nvPicPr>
        <p:blipFill rotWithShape="1">
          <a:blip r:embed="rId3"/>
          <a:srcRect b="17870"/>
          <a:stretch/>
        </p:blipFill>
        <p:spPr>
          <a:xfrm>
            <a:off x="6907203" y="602043"/>
            <a:ext cx="5090074" cy="2947410"/>
          </a:xfrm>
          <a:prstGeom prst="rect">
            <a:avLst/>
          </a:prstGeom>
        </p:spPr>
      </p:pic>
      <p:pic>
        <p:nvPicPr>
          <p:cNvPr id="3" name="Picture 2">
            <a:extLst>
              <a:ext uri="{FF2B5EF4-FFF2-40B4-BE49-F238E27FC236}">
                <a16:creationId xmlns:a16="http://schemas.microsoft.com/office/drawing/2014/main" id="{286E7E5E-D353-2AEF-C66A-D05B69C690F6}"/>
              </a:ext>
            </a:extLst>
          </p:cNvPr>
          <p:cNvPicPr>
            <a:picLocks noChangeAspect="1"/>
          </p:cNvPicPr>
          <p:nvPr/>
        </p:nvPicPr>
        <p:blipFill>
          <a:blip r:embed="rId4"/>
          <a:stretch>
            <a:fillRect/>
          </a:stretch>
        </p:blipFill>
        <p:spPr>
          <a:xfrm>
            <a:off x="2468272" y="636387"/>
            <a:ext cx="4290925" cy="3221494"/>
          </a:xfrm>
          <a:prstGeom prst="rect">
            <a:avLst/>
          </a:prstGeom>
        </p:spPr>
      </p:pic>
      <p:sp>
        <p:nvSpPr>
          <p:cNvPr id="4" name="Google Shape;314;p21">
            <a:extLst>
              <a:ext uri="{FF2B5EF4-FFF2-40B4-BE49-F238E27FC236}">
                <a16:creationId xmlns:a16="http://schemas.microsoft.com/office/drawing/2014/main" id="{87162EF1-6C7A-44B1-414A-9BA940E58B12}"/>
              </a:ext>
            </a:extLst>
          </p:cNvPr>
          <p:cNvSpPr txBox="1"/>
          <p:nvPr/>
        </p:nvSpPr>
        <p:spPr>
          <a:xfrm>
            <a:off x="260037" y="1419616"/>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 name="Google Shape;314;p21">
            <a:extLst>
              <a:ext uri="{FF2B5EF4-FFF2-40B4-BE49-F238E27FC236}">
                <a16:creationId xmlns:a16="http://schemas.microsoft.com/office/drawing/2014/main" id="{77736CD4-19DB-6463-DFBC-062F7EF7C4E0}"/>
              </a:ext>
            </a:extLst>
          </p:cNvPr>
          <p:cNvSpPr txBox="1"/>
          <p:nvPr/>
        </p:nvSpPr>
        <p:spPr>
          <a:xfrm>
            <a:off x="7590369" y="4642398"/>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37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6" name="Picture 5">
            <a:extLst>
              <a:ext uri="{FF2B5EF4-FFF2-40B4-BE49-F238E27FC236}">
                <a16:creationId xmlns:a16="http://schemas.microsoft.com/office/drawing/2014/main" id="{AE8EDF8A-3AFF-7ADA-1E66-272DE26EFFE3}"/>
              </a:ext>
            </a:extLst>
          </p:cNvPr>
          <p:cNvPicPr>
            <a:picLocks noChangeAspect="1"/>
          </p:cNvPicPr>
          <p:nvPr/>
        </p:nvPicPr>
        <p:blipFill>
          <a:blip r:embed="rId5"/>
          <a:stretch>
            <a:fillRect/>
          </a:stretch>
        </p:blipFill>
        <p:spPr>
          <a:xfrm>
            <a:off x="2811782" y="4077662"/>
            <a:ext cx="4260980" cy="2832187"/>
          </a:xfrm>
          <a:prstGeom prst="rect">
            <a:avLst/>
          </a:prstGeom>
        </p:spPr>
      </p:pic>
      <p:sp>
        <p:nvSpPr>
          <p:cNvPr id="7" name="Google Shape;314;p21">
            <a:extLst>
              <a:ext uri="{FF2B5EF4-FFF2-40B4-BE49-F238E27FC236}">
                <a16:creationId xmlns:a16="http://schemas.microsoft.com/office/drawing/2014/main" id="{0D452A52-F102-42B0-9AD2-B7E44BD41E66}"/>
              </a:ext>
            </a:extLst>
          </p:cNvPr>
          <p:cNvSpPr txBox="1"/>
          <p:nvPr/>
        </p:nvSpPr>
        <p:spPr>
          <a:xfrm>
            <a:off x="260037" y="1799821"/>
            <a:ext cx="2174142" cy="184704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4454BCD1-EC8C-5180-EE9D-556EB99433B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8D564CB3-7E02-812F-027D-6CFAAE4B4A1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8" name="Rounded Rectangle 27">
            <a:extLst>
              <a:ext uri="{FF2B5EF4-FFF2-40B4-BE49-F238E27FC236}">
                <a16:creationId xmlns:a16="http://schemas.microsoft.com/office/drawing/2014/main" id="{BD9810DB-3602-AE3C-17B3-F5AA9CAD4E42}"/>
              </a:ext>
            </a:extLst>
          </p:cNvPr>
          <p:cNvSpPr/>
          <p:nvPr/>
        </p:nvSpPr>
        <p:spPr>
          <a:xfrm>
            <a:off x="5053267" y="-172230"/>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oogle Shape;323;p21">
            <a:extLst>
              <a:ext uri="{FF2B5EF4-FFF2-40B4-BE49-F238E27FC236}">
                <a16:creationId xmlns:a16="http://schemas.microsoft.com/office/drawing/2014/main" id="{8493546E-DEEE-7AB1-DED7-16EB9BB66C3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Google Shape;326;p21">
            <a:extLst>
              <a:ext uri="{FF2B5EF4-FFF2-40B4-BE49-F238E27FC236}">
                <a16:creationId xmlns:a16="http://schemas.microsoft.com/office/drawing/2014/main" id="{CE3905FA-723D-6D29-0929-E950D2F23DB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cxnSp>
        <p:nvCxnSpPr>
          <p:cNvPr id="26" name="Straight Connector 25">
            <a:extLst>
              <a:ext uri="{FF2B5EF4-FFF2-40B4-BE49-F238E27FC236}">
                <a16:creationId xmlns:a16="http://schemas.microsoft.com/office/drawing/2014/main" id="{DCAE81FC-D219-B9BB-4F9A-2877C1AB735C}"/>
              </a:ext>
            </a:extLst>
          </p:cNvPr>
          <p:cNvCxnSpPr/>
          <p:nvPr/>
        </p:nvCxnSpPr>
        <p:spPr>
          <a:xfrm>
            <a:off x="7489371" y="3222171"/>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Multiply 26">
            <a:extLst>
              <a:ext uri="{FF2B5EF4-FFF2-40B4-BE49-F238E27FC236}">
                <a16:creationId xmlns:a16="http://schemas.microsoft.com/office/drawing/2014/main" id="{DD8BE5A0-753F-0B18-B192-26F272681CE2}"/>
              </a:ext>
            </a:extLst>
          </p:cNvPr>
          <p:cNvSpPr/>
          <p:nvPr/>
        </p:nvSpPr>
        <p:spPr>
          <a:xfrm>
            <a:off x="7856351" y="1082206"/>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7;p21">
            <a:extLst>
              <a:ext uri="{FF2B5EF4-FFF2-40B4-BE49-F238E27FC236}">
                <a16:creationId xmlns:a16="http://schemas.microsoft.com/office/drawing/2014/main" id="{A72C6181-079D-680F-1A14-618BF9A4A21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9" name="Google Shape;314;p21">
            <a:extLst>
              <a:ext uri="{FF2B5EF4-FFF2-40B4-BE49-F238E27FC236}">
                <a16:creationId xmlns:a16="http://schemas.microsoft.com/office/drawing/2014/main" id="{836C43D7-460E-7729-67F0-9E498F585D58}"/>
              </a:ext>
            </a:extLst>
          </p:cNvPr>
          <p:cNvSpPr txBox="1"/>
          <p:nvPr/>
        </p:nvSpPr>
        <p:spPr>
          <a:xfrm>
            <a:off x="133324" y="4417937"/>
            <a:ext cx="2174142"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84 Variables</a:t>
            </a: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1741 Observations</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1340 Observations</a:t>
            </a:r>
            <a:endParaRPr sz="933" dirty="0">
              <a:solidFill>
                <a:srgbClr val="000000"/>
              </a:solidFill>
              <a:latin typeface="Merriweather"/>
              <a:ea typeface="Merriweather"/>
              <a:cs typeface="Merriweather"/>
              <a:sym typeface="Merriweather"/>
            </a:endParaRPr>
          </a:p>
        </p:txBody>
      </p:sp>
      <p:cxnSp>
        <p:nvCxnSpPr>
          <p:cNvPr id="10" name="Straight Arrow Connector 9">
            <a:extLst>
              <a:ext uri="{FF2B5EF4-FFF2-40B4-BE49-F238E27FC236}">
                <a16:creationId xmlns:a16="http://schemas.microsoft.com/office/drawing/2014/main" id="{32F71C6F-3FEB-24F1-717E-8DE2F51B36EA}"/>
              </a:ext>
            </a:extLst>
          </p:cNvPr>
          <p:cNvCxnSpPr/>
          <p:nvPr/>
        </p:nvCxnSpPr>
        <p:spPr>
          <a:xfrm>
            <a:off x="414852" y="5029200"/>
            <a:ext cx="0" cy="64225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81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B92BF0-6D46-7D0F-320D-982B2BF16C6D}"/>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3DFCB278-FD4E-41FF-F596-47E1B2E6FEF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4EBCA2AD-1B23-418D-1AE4-EEBE7AD6FA5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140D7F3F-2553-B095-7592-67CE9C3D87C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6" name="Google Shape;326;p21">
            <a:extLst>
              <a:ext uri="{FF2B5EF4-FFF2-40B4-BE49-F238E27FC236}">
                <a16:creationId xmlns:a16="http://schemas.microsoft.com/office/drawing/2014/main" id="{371170A2-B3EA-B97B-7B59-6D64DDAA894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7" name="Google Shape;314;p21">
            <a:extLst>
              <a:ext uri="{FF2B5EF4-FFF2-40B4-BE49-F238E27FC236}">
                <a16:creationId xmlns:a16="http://schemas.microsoft.com/office/drawing/2014/main" id="{8DEF9C69-4511-E13C-D48E-E814C20D7619}"/>
              </a:ext>
            </a:extLst>
          </p:cNvPr>
          <p:cNvSpPr txBox="1"/>
          <p:nvPr/>
        </p:nvSpPr>
        <p:spPr>
          <a:xfrm>
            <a:off x="287578" y="1226066"/>
            <a:ext cx="3678675" cy="4862870"/>
          </a:xfrm>
          <a:prstGeom prst="rect">
            <a:avLst/>
          </a:prstGeom>
          <a:noFill/>
          <a:ln>
            <a:noFill/>
          </a:ln>
        </p:spPr>
        <p:txBody>
          <a:bodyPr spcFirstLastPara="1" wrap="square" lIns="0" tIns="0" rIns="0" bIns="0" anchor="t" anchorCtr="0">
            <a:spAutoFit/>
          </a:bodyPr>
          <a:lstStyle/>
          <a:p>
            <a:pPr algn="ctr" rtl="0">
              <a:spcBef>
                <a:spcPts val="0"/>
              </a:spcBef>
              <a:spcAft>
                <a:spcPts val="0"/>
              </a:spcAft>
            </a:pPr>
            <a:r>
              <a:rPr lang="en-US" sz="1800" b="1" i="0" u="none" strike="noStrike" dirty="0">
                <a:solidFill>
                  <a:srgbClr val="CC0000"/>
                </a:solidFill>
                <a:effectLst/>
                <a:latin typeface="Merriweather" pitchFamily="2" charset="77"/>
              </a:rPr>
              <a:t>Happiness (DV)</a:t>
            </a:r>
            <a:endParaRPr lang="en-US" b="0" dirty="0">
              <a:effectLst/>
            </a:endParaRPr>
          </a:p>
          <a:p>
            <a:pPr algn="just" rtl="0">
              <a:spcBef>
                <a:spcPts val="0"/>
              </a:spcBef>
              <a:spcAft>
                <a:spcPts val="0"/>
              </a:spcAft>
            </a:pPr>
            <a:br>
              <a:rPr lang="en-US" b="0" dirty="0">
                <a:effectLst/>
              </a:rPr>
            </a:br>
            <a:r>
              <a:rPr lang="en-US" sz="1800" b="1" i="0" u="sng" dirty="0">
                <a:solidFill>
                  <a:srgbClr val="CC0000"/>
                </a:solidFill>
                <a:effectLst/>
                <a:latin typeface="Merriweather" pitchFamily="2" charset="77"/>
              </a:rPr>
              <a:t>Life ladder</a:t>
            </a:r>
            <a:r>
              <a:rPr lang="en-US" sz="1800" b="1" i="0" u="none" strike="noStrike" dirty="0">
                <a:solidFill>
                  <a:srgbClr val="CC0000"/>
                </a:solidFill>
                <a:effectLst/>
                <a:latin typeface="Merriweather" pitchFamily="2" charset="77"/>
              </a:rPr>
              <a:t>: </a:t>
            </a:r>
            <a:r>
              <a:rPr lang="en-US" sz="1800" b="1" i="1" u="none" strike="noStrike" dirty="0">
                <a:solidFill>
                  <a:srgbClr val="CC0000"/>
                </a:solidFill>
                <a:effectLst/>
                <a:latin typeface="Merriweather" pitchFamily="2" charset="77"/>
              </a:rPr>
              <a:t>Imagine yourself on a ladder, from 0 (worse) - 10, which step are you on now</a:t>
            </a:r>
            <a:endParaRPr lang="en-US" b="0" dirty="0">
              <a:effectLst/>
            </a:endParaRPr>
          </a:p>
          <a:p>
            <a:pPr algn="just" rtl="0">
              <a:spcBef>
                <a:spcPts val="0"/>
              </a:spcBef>
              <a:spcAft>
                <a:spcPts val="0"/>
              </a:spcAft>
            </a:pPr>
            <a:br>
              <a:rPr lang="en-US" b="0" dirty="0">
                <a:effectLst/>
              </a:rPr>
            </a:br>
            <a:r>
              <a:rPr lang="en-US" sz="1800" b="1" i="1" u="none" strike="noStrike" dirty="0">
                <a:solidFill>
                  <a:srgbClr val="EA9999"/>
                </a:solidFill>
                <a:effectLst/>
                <a:latin typeface="Merriweather" pitchFamily="2" charset="77"/>
              </a:rPr>
              <a:t>“Please imagine a ladder, with steps numbered from 0 at the bottom to 10 at the top. The top of the ladder represents the best possible life for you and the bottom of the ladder represents the worst possible life for you. On which step of the ladder would you say you personally feel you stand at this time?”</a:t>
            </a:r>
            <a:endParaRPr lang="en-US" b="0" dirty="0">
              <a:effectLst/>
            </a:endParaRPr>
          </a:p>
          <a:p>
            <a:br>
              <a:rPr lang="en-US" dirty="0"/>
            </a:br>
            <a:endParaRPr sz="1000" dirty="0">
              <a:solidFill>
                <a:schemeClr val="accent6"/>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6D1357E0-57AB-EC48-3F22-85CB85DF2681}"/>
              </a:ext>
            </a:extLst>
          </p:cNvPr>
          <p:cNvSpPr/>
          <p:nvPr/>
        </p:nvSpPr>
        <p:spPr>
          <a:xfrm>
            <a:off x="5053267" y="-138995"/>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7;p21">
            <a:extLst>
              <a:ext uri="{FF2B5EF4-FFF2-40B4-BE49-F238E27FC236}">
                <a16:creationId xmlns:a16="http://schemas.microsoft.com/office/drawing/2014/main" id="{D5AFBB11-D392-DEDF-644B-15C7039F06A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 name="Up Arrow 1">
            <a:extLst>
              <a:ext uri="{FF2B5EF4-FFF2-40B4-BE49-F238E27FC236}">
                <a16:creationId xmlns:a16="http://schemas.microsoft.com/office/drawing/2014/main" id="{FFC1F37F-6068-1DC1-023C-286EE684AFE9}"/>
              </a:ext>
            </a:extLst>
          </p:cNvPr>
          <p:cNvSpPr/>
          <p:nvPr/>
        </p:nvSpPr>
        <p:spPr>
          <a:xfrm>
            <a:off x="5445305" y="6979512"/>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2">
            <a:extLst>
              <a:ext uri="{FF2B5EF4-FFF2-40B4-BE49-F238E27FC236}">
                <a16:creationId xmlns:a16="http://schemas.microsoft.com/office/drawing/2014/main" id="{A3E8737A-508E-AAE7-183A-84A8D5D2E130}"/>
              </a:ext>
            </a:extLst>
          </p:cNvPr>
          <p:cNvSpPr/>
          <p:nvPr/>
        </p:nvSpPr>
        <p:spPr>
          <a:xfrm>
            <a:off x="10996701" y="6979511"/>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38A6E5E4-42B3-F042-6F0F-58644E69F096}"/>
              </a:ext>
            </a:extLst>
          </p:cNvPr>
          <p:cNvPicPr>
            <a:picLocks noChangeAspect="1"/>
          </p:cNvPicPr>
          <p:nvPr/>
        </p:nvPicPr>
        <p:blipFill rotWithShape="1">
          <a:blip r:embed="rId3"/>
          <a:srcRect l="2132" t="2463" b="1918"/>
          <a:stretch/>
        </p:blipFill>
        <p:spPr>
          <a:xfrm>
            <a:off x="4582274" y="1013517"/>
            <a:ext cx="7606694" cy="4606119"/>
          </a:xfrm>
          <a:prstGeom prst="rect">
            <a:avLst/>
          </a:prstGeom>
        </p:spPr>
      </p:pic>
      <p:sp>
        <p:nvSpPr>
          <p:cNvPr id="7" name="TextBox 6">
            <a:extLst>
              <a:ext uri="{FF2B5EF4-FFF2-40B4-BE49-F238E27FC236}">
                <a16:creationId xmlns:a16="http://schemas.microsoft.com/office/drawing/2014/main" id="{726D831F-4120-B1B6-D383-7E72D0B76A77}"/>
              </a:ext>
            </a:extLst>
          </p:cNvPr>
          <p:cNvSpPr txBox="1"/>
          <p:nvPr/>
        </p:nvSpPr>
        <p:spPr>
          <a:xfrm>
            <a:off x="7021167" y="729691"/>
            <a:ext cx="2755883" cy="338554"/>
          </a:xfrm>
          <a:prstGeom prst="rect">
            <a:avLst/>
          </a:prstGeom>
          <a:noFill/>
        </p:spPr>
        <p:txBody>
          <a:bodyPr wrap="none" rtlCol="0">
            <a:spAutoFit/>
          </a:bodyPr>
          <a:lstStyle/>
          <a:p>
            <a:r>
              <a:rPr lang="en-US" sz="1600" dirty="0">
                <a:latin typeface="Merriweather" pitchFamily="2" charset="77"/>
              </a:rPr>
              <a:t>Happiness Over the Years</a:t>
            </a:r>
          </a:p>
        </p:txBody>
      </p:sp>
      <p:sp>
        <p:nvSpPr>
          <p:cNvPr id="8" name="TextBox 7">
            <a:extLst>
              <a:ext uri="{FF2B5EF4-FFF2-40B4-BE49-F238E27FC236}">
                <a16:creationId xmlns:a16="http://schemas.microsoft.com/office/drawing/2014/main" id="{1EC5FD6D-19A9-BD55-6282-5A2A0A975767}"/>
              </a:ext>
            </a:extLst>
          </p:cNvPr>
          <p:cNvSpPr txBox="1"/>
          <p:nvPr/>
        </p:nvSpPr>
        <p:spPr>
          <a:xfrm>
            <a:off x="7983610" y="5734185"/>
            <a:ext cx="495649" cy="261610"/>
          </a:xfrm>
          <a:prstGeom prst="rect">
            <a:avLst/>
          </a:prstGeom>
          <a:noFill/>
        </p:spPr>
        <p:txBody>
          <a:bodyPr wrap="none" rtlCol="0">
            <a:spAutoFit/>
          </a:bodyPr>
          <a:lstStyle/>
          <a:p>
            <a:r>
              <a:rPr lang="en-US" sz="1100" dirty="0">
                <a:latin typeface="Merriweather" pitchFamily="2" charset="77"/>
              </a:rPr>
              <a:t>Year</a:t>
            </a:r>
          </a:p>
        </p:txBody>
      </p:sp>
      <p:sp>
        <p:nvSpPr>
          <p:cNvPr id="9" name="TextBox 8">
            <a:extLst>
              <a:ext uri="{FF2B5EF4-FFF2-40B4-BE49-F238E27FC236}">
                <a16:creationId xmlns:a16="http://schemas.microsoft.com/office/drawing/2014/main" id="{63146FAE-F92F-2BAF-9EA4-82B0E02F6F17}"/>
              </a:ext>
            </a:extLst>
          </p:cNvPr>
          <p:cNvSpPr txBox="1"/>
          <p:nvPr/>
        </p:nvSpPr>
        <p:spPr>
          <a:xfrm>
            <a:off x="4326799" y="1070353"/>
            <a:ext cx="282450" cy="276999"/>
          </a:xfrm>
          <a:prstGeom prst="rect">
            <a:avLst/>
          </a:prstGeom>
          <a:noFill/>
        </p:spPr>
        <p:txBody>
          <a:bodyPr wrap="none" rtlCol="0">
            <a:spAutoFit/>
          </a:bodyPr>
          <a:lstStyle/>
          <a:p>
            <a:r>
              <a:rPr lang="en-US" sz="1200" dirty="0">
                <a:latin typeface="Merriweather" pitchFamily="2" charset="77"/>
              </a:rPr>
              <a:t>8</a:t>
            </a:r>
          </a:p>
        </p:txBody>
      </p:sp>
      <p:sp>
        <p:nvSpPr>
          <p:cNvPr id="10" name="TextBox 9">
            <a:extLst>
              <a:ext uri="{FF2B5EF4-FFF2-40B4-BE49-F238E27FC236}">
                <a16:creationId xmlns:a16="http://schemas.microsoft.com/office/drawing/2014/main" id="{E0834965-7ED1-246C-80C2-D3AB1C3F4B12}"/>
              </a:ext>
            </a:extLst>
          </p:cNvPr>
          <p:cNvSpPr txBox="1"/>
          <p:nvPr/>
        </p:nvSpPr>
        <p:spPr>
          <a:xfrm>
            <a:off x="4315579" y="4146098"/>
            <a:ext cx="284052" cy="276999"/>
          </a:xfrm>
          <a:prstGeom prst="rect">
            <a:avLst/>
          </a:prstGeom>
          <a:noFill/>
        </p:spPr>
        <p:txBody>
          <a:bodyPr wrap="none" rtlCol="0">
            <a:spAutoFit/>
          </a:bodyPr>
          <a:lstStyle/>
          <a:p>
            <a:r>
              <a:rPr lang="en-US" sz="1200" dirty="0">
                <a:latin typeface="Merriweather" pitchFamily="2" charset="77"/>
              </a:rPr>
              <a:t>4</a:t>
            </a:r>
          </a:p>
        </p:txBody>
      </p:sp>
      <p:sp>
        <p:nvSpPr>
          <p:cNvPr id="11" name="TextBox 10">
            <a:extLst>
              <a:ext uri="{FF2B5EF4-FFF2-40B4-BE49-F238E27FC236}">
                <a16:creationId xmlns:a16="http://schemas.microsoft.com/office/drawing/2014/main" id="{F159261E-A8B2-41DB-CFAC-A602FEFD985B}"/>
              </a:ext>
            </a:extLst>
          </p:cNvPr>
          <p:cNvSpPr txBox="1"/>
          <p:nvPr/>
        </p:nvSpPr>
        <p:spPr>
          <a:xfrm>
            <a:off x="4326799" y="2649148"/>
            <a:ext cx="287258" cy="276999"/>
          </a:xfrm>
          <a:prstGeom prst="rect">
            <a:avLst/>
          </a:prstGeom>
          <a:noFill/>
        </p:spPr>
        <p:txBody>
          <a:bodyPr wrap="none" rtlCol="0">
            <a:spAutoFit/>
          </a:bodyPr>
          <a:lstStyle/>
          <a:p>
            <a:r>
              <a:rPr lang="en-US" sz="1200" dirty="0">
                <a:latin typeface="Merriweather" pitchFamily="2" charset="77"/>
              </a:rPr>
              <a:t>6</a:t>
            </a:r>
          </a:p>
        </p:txBody>
      </p:sp>
      <p:sp>
        <p:nvSpPr>
          <p:cNvPr id="13" name="TextBox 12">
            <a:extLst>
              <a:ext uri="{FF2B5EF4-FFF2-40B4-BE49-F238E27FC236}">
                <a16:creationId xmlns:a16="http://schemas.microsoft.com/office/drawing/2014/main" id="{06A749DB-F434-F4E5-1AD7-24998EB11D33}"/>
              </a:ext>
            </a:extLst>
          </p:cNvPr>
          <p:cNvSpPr txBox="1"/>
          <p:nvPr/>
        </p:nvSpPr>
        <p:spPr>
          <a:xfrm>
            <a:off x="4339725" y="4920121"/>
            <a:ext cx="271228" cy="276999"/>
          </a:xfrm>
          <a:prstGeom prst="rect">
            <a:avLst/>
          </a:prstGeom>
          <a:noFill/>
        </p:spPr>
        <p:txBody>
          <a:bodyPr wrap="none" rtlCol="0">
            <a:spAutoFit/>
          </a:bodyPr>
          <a:lstStyle/>
          <a:p>
            <a:r>
              <a:rPr lang="en-US" sz="1200" dirty="0">
                <a:latin typeface="Merriweather" pitchFamily="2" charset="77"/>
              </a:rPr>
              <a:t>3</a:t>
            </a:r>
          </a:p>
        </p:txBody>
      </p:sp>
      <p:sp>
        <p:nvSpPr>
          <p:cNvPr id="14" name="TextBox 13">
            <a:extLst>
              <a:ext uri="{FF2B5EF4-FFF2-40B4-BE49-F238E27FC236}">
                <a16:creationId xmlns:a16="http://schemas.microsoft.com/office/drawing/2014/main" id="{8318F607-ACC7-5F8A-79C3-FB14184D1367}"/>
              </a:ext>
            </a:extLst>
          </p:cNvPr>
          <p:cNvSpPr txBox="1"/>
          <p:nvPr/>
        </p:nvSpPr>
        <p:spPr>
          <a:xfrm>
            <a:off x="4309065" y="3372075"/>
            <a:ext cx="276038" cy="276999"/>
          </a:xfrm>
          <a:prstGeom prst="rect">
            <a:avLst/>
          </a:prstGeom>
          <a:noFill/>
        </p:spPr>
        <p:txBody>
          <a:bodyPr wrap="none" rtlCol="0">
            <a:spAutoFit/>
          </a:bodyPr>
          <a:lstStyle/>
          <a:p>
            <a:r>
              <a:rPr lang="en-US" sz="1200" dirty="0">
                <a:latin typeface="Merriweather" pitchFamily="2" charset="77"/>
              </a:rPr>
              <a:t>5</a:t>
            </a:r>
          </a:p>
        </p:txBody>
      </p:sp>
      <p:sp>
        <p:nvSpPr>
          <p:cNvPr id="15" name="TextBox 14">
            <a:extLst>
              <a:ext uri="{FF2B5EF4-FFF2-40B4-BE49-F238E27FC236}">
                <a16:creationId xmlns:a16="http://schemas.microsoft.com/office/drawing/2014/main" id="{2C5CF47E-49E0-88AC-0850-C6A8A1DDCE4F}"/>
              </a:ext>
            </a:extLst>
          </p:cNvPr>
          <p:cNvSpPr txBox="1"/>
          <p:nvPr/>
        </p:nvSpPr>
        <p:spPr>
          <a:xfrm>
            <a:off x="4303455" y="1875125"/>
            <a:ext cx="274434" cy="276999"/>
          </a:xfrm>
          <a:prstGeom prst="rect">
            <a:avLst/>
          </a:prstGeom>
          <a:noFill/>
        </p:spPr>
        <p:txBody>
          <a:bodyPr wrap="none" rtlCol="0">
            <a:spAutoFit/>
          </a:bodyPr>
          <a:lstStyle/>
          <a:p>
            <a:r>
              <a:rPr lang="en-US" sz="1200" dirty="0">
                <a:latin typeface="Merriweather" pitchFamily="2" charset="77"/>
              </a:rPr>
              <a:t>7</a:t>
            </a:r>
          </a:p>
        </p:txBody>
      </p:sp>
      <p:sp>
        <p:nvSpPr>
          <p:cNvPr id="16" name="TextBox 15">
            <a:extLst>
              <a:ext uri="{FF2B5EF4-FFF2-40B4-BE49-F238E27FC236}">
                <a16:creationId xmlns:a16="http://schemas.microsoft.com/office/drawing/2014/main" id="{21FABEA9-A745-DBAE-5A41-523A9B6C5D23}"/>
              </a:ext>
            </a:extLst>
          </p:cNvPr>
          <p:cNvSpPr txBox="1"/>
          <p:nvPr/>
        </p:nvSpPr>
        <p:spPr>
          <a:xfrm rot="16200000">
            <a:off x="3748782" y="3250855"/>
            <a:ext cx="981359" cy="276999"/>
          </a:xfrm>
          <a:prstGeom prst="rect">
            <a:avLst/>
          </a:prstGeom>
          <a:noFill/>
        </p:spPr>
        <p:txBody>
          <a:bodyPr wrap="none" rtlCol="0">
            <a:spAutoFit/>
          </a:bodyPr>
          <a:lstStyle/>
          <a:p>
            <a:r>
              <a:rPr lang="en-US" sz="1200" dirty="0">
                <a:latin typeface="Merriweather" pitchFamily="2" charset="77"/>
              </a:rPr>
              <a:t>Happiness</a:t>
            </a:r>
          </a:p>
        </p:txBody>
      </p:sp>
      <p:sp>
        <p:nvSpPr>
          <p:cNvPr id="17" name="TextBox 16">
            <a:extLst>
              <a:ext uri="{FF2B5EF4-FFF2-40B4-BE49-F238E27FC236}">
                <a16:creationId xmlns:a16="http://schemas.microsoft.com/office/drawing/2014/main" id="{63D8B36F-733F-7DE9-6E25-DA3A9AAF909D}"/>
              </a:ext>
            </a:extLst>
          </p:cNvPr>
          <p:cNvSpPr txBox="1"/>
          <p:nvPr/>
        </p:nvSpPr>
        <p:spPr>
          <a:xfrm>
            <a:off x="11937834" y="7026103"/>
            <a:ext cx="846707" cy="246221"/>
          </a:xfrm>
          <a:prstGeom prst="rect">
            <a:avLst/>
          </a:prstGeom>
          <a:noFill/>
        </p:spPr>
        <p:txBody>
          <a:bodyPr wrap="none" rtlCol="0">
            <a:spAutoFit/>
          </a:bodyPr>
          <a:lstStyle/>
          <a:p>
            <a:r>
              <a:rPr lang="en-US" sz="1000" dirty="0">
                <a:latin typeface="Merriweather" pitchFamily="2" charset="77"/>
              </a:rPr>
              <a:t>Zimbabwe</a:t>
            </a:r>
          </a:p>
        </p:txBody>
      </p:sp>
    </p:spTree>
    <p:extLst>
      <p:ext uri="{BB962C8B-B14F-4D97-AF65-F5344CB8AC3E}">
        <p14:creationId xmlns:p14="http://schemas.microsoft.com/office/powerpoint/2010/main" val="47839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B92BF0-6D46-7D0F-320D-982B2BF16C6D}"/>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3DFCB278-FD4E-41FF-F596-47E1B2E6FEF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4EBCA2AD-1B23-418D-1AE4-EEBE7AD6FA5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140D7F3F-2553-B095-7592-67CE9C3D87C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6" name="Google Shape;326;p21">
            <a:extLst>
              <a:ext uri="{FF2B5EF4-FFF2-40B4-BE49-F238E27FC236}">
                <a16:creationId xmlns:a16="http://schemas.microsoft.com/office/drawing/2014/main" id="{371170A2-B3EA-B97B-7B59-6D64DDAA894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7" name="Google Shape;314;p21">
            <a:extLst>
              <a:ext uri="{FF2B5EF4-FFF2-40B4-BE49-F238E27FC236}">
                <a16:creationId xmlns:a16="http://schemas.microsoft.com/office/drawing/2014/main" id="{8DEF9C69-4511-E13C-D48E-E814C20D7619}"/>
              </a:ext>
            </a:extLst>
          </p:cNvPr>
          <p:cNvSpPr txBox="1"/>
          <p:nvPr/>
        </p:nvSpPr>
        <p:spPr>
          <a:xfrm>
            <a:off x="287578" y="1226066"/>
            <a:ext cx="3678675" cy="4862870"/>
          </a:xfrm>
          <a:prstGeom prst="rect">
            <a:avLst/>
          </a:prstGeom>
          <a:noFill/>
          <a:ln>
            <a:noFill/>
          </a:ln>
        </p:spPr>
        <p:txBody>
          <a:bodyPr spcFirstLastPara="1" wrap="square" lIns="0" tIns="0" rIns="0" bIns="0" anchor="t" anchorCtr="0">
            <a:spAutoFit/>
          </a:bodyPr>
          <a:lstStyle/>
          <a:p>
            <a:pPr algn="ctr" rtl="0">
              <a:spcBef>
                <a:spcPts val="0"/>
              </a:spcBef>
              <a:spcAft>
                <a:spcPts val="0"/>
              </a:spcAft>
            </a:pPr>
            <a:r>
              <a:rPr lang="en-US" sz="1800" b="1" i="0" u="none" strike="noStrike" dirty="0">
                <a:solidFill>
                  <a:srgbClr val="CC0000"/>
                </a:solidFill>
                <a:effectLst/>
                <a:latin typeface="Merriweather" pitchFamily="2" charset="77"/>
              </a:rPr>
              <a:t>Happiness (DV)</a:t>
            </a:r>
            <a:endParaRPr lang="en-US" b="0" dirty="0">
              <a:effectLst/>
            </a:endParaRPr>
          </a:p>
          <a:p>
            <a:pPr algn="just" rtl="0">
              <a:spcBef>
                <a:spcPts val="0"/>
              </a:spcBef>
              <a:spcAft>
                <a:spcPts val="0"/>
              </a:spcAft>
            </a:pPr>
            <a:br>
              <a:rPr lang="en-US" b="0" dirty="0">
                <a:effectLst/>
              </a:rPr>
            </a:br>
            <a:r>
              <a:rPr lang="en-US" sz="1800" b="1" i="0" u="sng" dirty="0">
                <a:solidFill>
                  <a:srgbClr val="CC0000"/>
                </a:solidFill>
                <a:effectLst/>
                <a:latin typeface="Merriweather" pitchFamily="2" charset="77"/>
              </a:rPr>
              <a:t>Life ladder</a:t>
            </a:r>
            <a:r>
              <a:rPr lang="en-US" sz="1800" b="1" i="0" u="none" strike="noStrike" dirty="0">
                <a:solidFill>
                  <a:srgbClr val="CC0000"/>
                </a:solidFill>
                <a:effectLst/>
                <a:latin typeface="Merriweather" pitchFamily="2" charset="77"/>
              </a:rPr>
              <a:t>: </a:t>
            </a:r>
            <a:r>
              <a:rPr lang="en-US" sz="1800" b="1" i="1" u="none" strike="noStrike" dirty="0">
                <a:solidFill>
                  <a:srgbClr val="CC0000"/>
                </a:solidFill>
                <a:effectLst/>
                <a:latin typeface="Merriweather" pitchFamily="2" charset="77"/>
              </a:rPr>
              <a:t>Imagine yourself on a ladder, from 0 (worse) - 10, which step are you on now</a:t>
            </a:r>
            <a:endParaRPr lang="en-US" b="0" dirty="0">
              <a:effectLst/>
            </a:endParaRPr>
          </a:p>
          <a:p>
            <a:pPr algn="just" rtl="0">
              <a:spcBef>
                <a:spcPts val="0"/>
              </a:spcBef>
              <a:spcAft>
                <a:spcPts val="0"/>
              </a:spcAft>
            </a:pPr>
            <a:br>
              <a:rPr lang="en-US" b="0" dirty="0">
                <a:effectLst/>
              </a:rPr>
            </a:br>
            <a:r>
              <a:rPr lang="en-US" sz="1800" b="1" i="1" u="none" strike="noStrike" dirty="0">
                <a:solidFill>
                  <a:srgbClr val="EA9999"/>
                </a:solidFill>
                <a:effectLst/>
                <a:latin typeface="Merriweather" pitchFamily="2" charset="77"/>
              </a:rPr>
              <a:t>“Please imagine a ladder, with steps numbered from 0 at the bottom to 10 at the top. The top of the ladder represents the best possible life for you and the bottom of the ladder represents the worst possible life for you. On which step of the ladder would you say you personally feel you stand at this time?”</a:t>
            </a:r>
            <a:endParaRPr lang="en-US" b="0" dirty="0">
              <a:effectLst/>
            </a:endParaRPr>
          </a:p>
          <a:p>
            <a:br>
              <a:rPr lang="en-US" dirty="0"/>
            </a:br>
            <a:endParaRPr sz="1000" dirty="0">
              <a:solidFill>
                <a:schemeClr val="accent6"/>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6D1357E0-57AB-EC48-3F22-85CB85DF2681}"/>
              </a:ext>
            </a:extLst>
          </p:cNvPr>
          <p:cNvSpPr/>
          <p:nvPr/>
        </p:nvSpPr>
        <p:spPr>
          <a:xfrm>
            <a:off x="5053267" y="-138995"/>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7;p21">
            <a:extLst>
              <a:ext uri="{FF2B5EF4-FFF2-40B4-BE49-F238E27FC236}">
                <a16:creationId xmlns:a16="http://schemas.microsoft.com/office/drawing/2014/main" id="{D5AFBB11-D392-DEDF-644B-15C7039F06A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 name="Up Arrow 1">
            <a:extLst>
              <a:ext uri="{FF2B5EF4-FFF2-40B4-BE49-F238E27FC236}">
                <a16:creationId xmlns:a16="http://schemas.microsoft.com/office/drawing/2014/main" id="{FFC1F37F-6068-1DC1-023C-286EE684AFE9}"/>
              </a:ext>
            </a:extLst>
          </p:cNvPr>
          <p:cNvSpPr/>
          <p:nvPr/>
        </p:nvSpPr>
        <p:spPr>
          <a:xfrm>
            <a:off x="5712433" y="5828806"/>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2">
            <a:extLst>
              <a:ext uri="{FF2B5EF4-FFF2-40B4-BE49-F238E27FC236}">
                <a16:creationId xmlns:a16="http://schemas.microsoft.com/office/drawing/2014/main" id="{A3E8737A-508E-AAE7-183A-84A8D5D2E130}"/>
              </a:ext>
            </a:extLst>
          </p:cNvPr>
          <p:cNvSpPr/>
          <p:nvPr/>
        </p:nvSpPr>
        <p:spPr>
          <a:xfrm>
            <a:off x="10844553" y="5796123"/>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38A6E5E4-42B3-F042-6F0F-58644E69F096}"/>
              </a:ext>
            </a:extLst>
          </p:cNvPr>
          <p:cNvPicPr>
            <a:picLocks noChangeAspect="1"/>
          </p:cNvPicPr>
          <p:nvPr/>
        </p:nvPicPr>
        <p:blipFill rotWithShape="1">
          <a:blip r:embed="rId3"/>
          <a:srcRect l="2132" t="2463" b="1918"/>
          <a:stretch/>
        </p:blipFill>
        <p:spPr>
          <a:xfrm>
            <a:off x="4582274" y="1013517"/>
            <a:ext cx="7606694" cy="4606119"/>
          </a:xfrm>
          <a:prstGeom prst="rect">
            <a:avLst/>
          </a:prstGeom>
        </p:spPr>
      </p:pic>
      <p:sp>
        <p:nvSpPr>
          <p:cNvPr id="7" name="TextBox 6">
            <a:extLst>
              <a:ext uri="{FF2B5EF4-FFF2-40B4-BE49-F238E27FC236}">
                <a16:creationId xmlns:a16="http://schemas.microsoft.com/office/drawing/2014/main" id="{726D831F-4120-B1B6-D383-7E72D0B76A77}"/>
              </a:ext>
            </a:extLst>
          </p:cNvPr>
          <p:cNvSpPr txBox="1"/>
          <p:nvPr/>
        </p:nvSpPr>
        <p:spPr>
          <a:xfrm>
            <a:off x="7021167" y="729691"/>
            <a:ext cx="2755883" cy="338554"/>
          </a:xfrm>
          <a:prstGeom prst="rect">
            <a:avLst/>
          </a:prstGeom>
          <a:noFill/>
        </p:spPr>
        <p:txBody>
          <a:bodyPr wrap="none" rtlCol="0">
            <a:spAutoFit/>
          </a:bodyPr>
          <a:lstStyle/>
          <a:p>
            <a:r>
              <a:rPr lang="en-US" sz="1600" dirty="0">
                <a:latin typeface="Merriweather" pitchFamily="2" charset="77"/>
              </a:rPr>
              <a:t>Happiness Over the Years</a:t>
            </a:r>
          </a:p>
        </p:txBody>
      </p:sp>
      <p:sp>
        <p:nvSpPr>
          <p:cNvPr id="8" name="TextBox 7">
            <a:extLst>
              <a:ext uri="{FF2B5EF4-FFF2-40B4-BE49-F238E27FC236}">
                <a16:creationId xmlns:a16="http://schemas.microsoft.com/office/drawing/2014/main" id="{1EC5FD6D-19A9-BD55-6282-5A2A0A975767}"/>
              </a:ext>
            </a:extLst>
          </p:cNvPr>
          <p:cNvSpPr txBox="1"/>
          <p:nvPr/>
        </p:nvSpPr>
        <p:spPr>
          <a:xfrm>
            <a:off x="7983610" y="5734185"/>
            <a:ext cx="495649" cy="261610"/>
          </a:xfrm>
          <a:prstGeom prst="rect">
            <a:avLst/>
          </a:prstGeom>
          <a:noFill/>
        </p:spPr>
        <p:txBody>
          <a:bodyPr wrap="none" rtlCol="0">
            <a:spAutoFit/>
          </a:bodyPr>
          <a:lstStyle/>
          <a:p>
            <a:r>
              <a:rPr lang="en-US" sz="1100" dirty="0">
                <a:latin typeface="Merriweather" pitchFamily="2" charset="77"/>
              </a:rPr>
              <a:t>Year</a:t>
            </a:r>
          </a:p>
        </p:txBody>
      </p:sp>
      <p:sp>
        <p:nvSpPr>
          <p:cNvPr id="9" name="TextBox 8">
            <a:extLst>
              <a:ext uri="{FF2B5EF4-FFF2-40B4-BE49-F238E27FC236}">
                <a16:creationId xmlns:a16="http://schemas.microsoft.com/office/drawing/2014/main" id="{63146FAE-F92F-2BAF-9EA4-82B0E02F6F17}"/>
              </a:ext>
            </a:extLst>
          </p:cNvPr>
          <p:cNvSpPr txBox="1"/>
          <p:nvPr/>
        </p:nvSpPr>
        <p:spPr>
          <a:xfrm>
            <a:off x="4326799" y="1070353"/>
            <a:ext cx="282450" cy="276999"/>
          </a:xfrm>
          <a:prstGeom prst="rect">
            <a:avLst/>
          </a:prstGeom>
          <a:noFill/>
        </p:spPr>
        <p:txBody>
          <a:bodyPr wrap="none" rtlCol="0">
            <a:spAutoFit/>
          </a:bodyPr>
          <a:lstStyle/>
          <a:p>
            <a:r>
              <a:rPr lang="en-US" sz="1200" dirty="0">
                <a:latin typeface="Merriweather" pitchFamily="2" charset="77"/>
              </a:rPr>
              <a:t>8</a:t>
            </a:r>
          </a:p>
        </p:txBody>
      </p:sp>
      <p:sp>
        <p:nvSpPr>
          <p:cNvPr id="10" name="TextBox 9">
            <a:extLst>
              <a:ext uri="{FF2B5EF4-FFF2-40B4-BE49-F238E27FC236}">
                <a16:creationId xmlns:a16="http://schemas.microsoft.com/office/drawing/2014/main" id="{E0834965-7ED1-246C-80C2-D3AB1C3F4B12}"/>
              </a:ext>
            </a:extLst>
          </p:cNvPr>
          <p:cNvSpPr txBox="1"/>
          <p:nvPr/>
        </p:nvSpPr>
        <p:spPr>
          <a:xfrm>
            <a:off x="4315579" y="4146098"/>
            <a:ext cx="284052" cy="276999"/>
          </a:xfrm>
          <a:prstGeom prst="rect">
            <a:avLst/>
          </a:prstGeom>
          <a:noFill/>
        </p:spPr>
        <p:txBody>
          <a:bodyPr wrap="none" rtlCol="0">
            <a:spAutoFit/>
          </a:bodyPr>
          <a:lstStyle/>
          <a:p>
            <a:r>
              <a:rPr lang="en-US" sz="1200" dirty="0">
                <a:latin typeface="Merriweather" pitchFamily="2" charset="77"/>
              </a:rPr>
              <a:t>4</a:t>
            </a:r>
          </a:p>
        </p:txBody>
      </p:sp>
      <p:sp>
        <p:nvSpPr>
          <p:cNvPr id="11" name="TextBox 10">
            <a:extLst>
              <a:ext uri="{FF2B5EF4-FFF2-40B4-BE49-F238E27FC236}">
                <a16:creationId xmlns:a16="http://schemas.microsoft.com/office/drawing/2014/main" id="{F159261E-A8B2-41DB-CFAC-A602FEFD985B}"/>
              </a:ext>
            </a:extLst>
          </p:cNvPr>
          <p:cNvSpPr txBox="1"/>
          <p:nvPr/>
        </p:nvSpPr>
        <p:spPr>
          <a:xfrm>
            <a:off x="4326799" y="2649148"/>
            <a:ext cx="287258" cy="276999"/>
          </a:xfrm>
          <a:prstGeom prst="rect">
            <a:avLst/>
          </a:prstGeom>
          <a:noFill/>
        </p:spPr>
        <p:txBody>
          <a:bodyPr wrap="none" rtlCol="0">
            <a:spAutoFit/>
          </a:bodyPr>
          <a:lstStyle/>
          <a:p>
            <a:r>
              <a:rPr lang="en-US" sz="1200" dirty="0">
                <a:latin typeface="Merriweather" pitchFamily="2" charset="77"/>
              </a:rPr>
              <a:t>6</a:t>
            </a:r>
          </a:p>
        </p:txBody>
      </p:sp>
      <p:sp>
        <p:nvSpPr>
          <p:cNvPr id="13" name="TextBox 12">
            <a:extLst>
              <a:ext uri="{FF2B5EF4-FFF2-40B4-BE49-F238E27FC236}">
                <a16:creationId xmlns:a16="http://schemas.microsoft.com/office/drawing/2014/main" id="{06A749DB-F434-F4E5-1AD7-24998EB11D33}"/>
              </a:ext>
            </a:extLst>
          </p:cNvPr>
          <p:cNvSpPr txBox="1"/>
          <p:nvPr/>
        </p:nvSpPr>
        <p:spPr>
          <a:xfrm>
            <a:off x="4339725" y="4920121"/>
            <a:ext cx="271228" cy="276999"/>
          </a:xfrm>
          <a:prstGeom prst="rect">
            <a:avLst/>
          </a:prstGeom>
          <a:noFill/>
        </p:spPr>
        <p:txBody>
          <a:bodyPr wrap="none" rtlCol="0">
            <a:spAutoFit/>
          </a:bodyPr>
          <a:lstStyle/>
          <a:p>
            <a:r>
              <a:rPr lang="en-US" sz="1200" dirty="0">
                <a:latin typeface="Merriweather" pitchFamily="2" charset="77"/>
              </a:rPr>
              <a:t>3</a:t>
            </a:r>
          </a:p>
        </p:txBody>
      </p:sp>
      <p:sp>
        <p:nvSpPr>
          <p:cNvPr id="14" name="TextBox 13">
            <a:extLst>
              <a:ext uri="{FF2B5EF4-FFF2-40B4-BE49-F238E27FC236}">
                <a16:creationId xmlns:a16="http://schemas.microsoft.com/office/drawing/2014/main" id="{8318F607-ACC7-5F8A-79C3-FB14184D1367}"/>
              </a:ext>
            </a:extLst>
          </p:cNvPr>
          <p:cNvSpPr txBox="1"/>
          <p:nvPr/>
        </p:nvSpPr>
        <p:spPr>
          <a:xfrm>
            <a:off x="4309065" y="3372075"/>
            <a:ext cx="276038" cy="276999"/>
          </a:xfrm>
          <a:prstGeom prst="rect">
            <a:avLst/>
          </a:prstGeom>
          <a:noFill/>
        </p:spPr>
        <p:txBody>
          <a:bodyPr wrap="none" rtlCol="0">
            <a:spAutoFit/>
          </a:bodyPr>
          <a:lstStyle/>
          <a:p>
            <a:r>
              <a:rPr lang="en-US" sz="1200" dirty="0">
                <a:latin typeface="Merriweather" pitchFamily="2" charset="77"/>
              </a:rPr>
              <a:t>5</a:t>
            </a:r>
          </a:p>
        </p:txBody>
      </p:sp>
      <p:sp>
        <p:nvSpPr>
          <p:cNvPr id="15" name="TextBox 14">
            <a:extLst>
              <a:ext uri="{FF2B5EF4-FFF2-40B4-BE49-F238E27FC236}">
                <a16:creationId xmlns:a16="http://schemas.microsoft.com/office/drawing/2014/main" id="{2C5CF47E-49E0-88AC-0850-C6A8A1DDCE4F}"/>
              </a:ext>
            </a:extLst>
          </p:cNvPr>
          <p:cNvSpPr txBox="1"/>
          <p:nvPr/>
        </p:nvSpPr>
        <p:spPr>
          <a:xfrm>
            <a:off x="4303455" y="1875125"/>
            <a:ext cx="274434" cy="276999"/>
          </a:xfrm>
          <a:prstGeom prst="rect">
            <a:avLst/>
          </a:prstGeom>
          <a:noFill/>
        </p:spPr>
        <p:txBody>
          <a:bodyPr wrap="none" rtlCol="0">
            <a:spAutoFit/>
          </a:bodyPr>
          <a:lstStyle/>
          <a:p>
            <a:r>
              <a:rPr lang="en-US" sz="1200" dirty="0">
                <a:latin typeface="Merriweather" pitchFamily="2" charset="77"/>
              </a:rPr>
              <a:t>7</a:t>
            </a:r>
          </a:p>
        </p:txBody>
      </p:sp>
      <p:sp>
        <p:nvSpPr>
          <p:cNvPr id="16" name="TextBox 15">
            <a:extLst>
              <a:ext uri="{FF2B5EF4-FFF2-40B4-BE49-F238E27FC236}">
                <a16:creationId xmlns:a16="http://schemas.microsoft.com/office/drawing/2014/main" id="{21FABEA9-A745-DBAE-5A41-523A9B6C5D23}"/>
              </a:ext>
            </a:extLst>
          </p:cNvPr>
          <p:cNvSpPr txBox="1"/>
          <p:nvPr/>
        </p:nvSpPr>
        <p:spPr>
          <a:xfrm rot="16200000">
            <a:off x="3748782" y="3250855"/>
            <a:ext cx="981359" cy="276999"/>
          </a:xfrm>
          <a:prstGeom prst="rect">
            <a:avLst/>
          </a:prstGeom>
          <a:noFill/>
        </p:spPr>
        <p:txBody>
          <a:bodyPr wrap="none" rtlCol="0">
            <a:spAutoFit/>
          </a:bodyPr>
          <a:lstStyle/>
          <a:p>
            <a:r>
              <a:rPr lang="en-US" sz="1200" dirty="0">
                <a:latin typeface="Merriweather" pitchFamily="2" charset="77"/>
              </a:rPr>
              <a:t>Happiness</a:t>
            </a:r>
          </a:p>
        </p:txBody>
      </p:sp>
      <p:sp>
        <p:nvSpPr>
          <p:cNvPr id="17" name="TextBox 16">
            <a:extLst>
              <a:ext uri="{FF2B5EF4-FFF2-40B4-BE49-F238E27FC236}">
                <a16:creationId xmlns:a16="http://schemas.microsoft.com/office/drawing/2014/main" id="{63D8B36F-733F-7DE9-6E25-DA3A9AAF909D}"/>
              </a:ext>
            </a:extLst>
          </p:cNvPr>
          <p:cNvSpPr txBox="1"/>
          <p:nvPr/>
        </p:nvSpPr>
        <p:spPr>
          <a:xfrm>
            <a:off x="11091127" y="5197120"/>
            <a:ext cx="846707" cy="246221"/>
          </a:xfrm>
          <a:prstGeom prst="rect">
            <a:avLst/>
          </a:prstGeom>
          <a:noFill/>
        </p:spPr>
        <p:txBody>
          <a:bodyPr wrap="none" rtlCol="0">
            <a:spAutoFit/>
          </a:bodyPr>
          <a:lstStyle/>
          <a:p>
            <a:r>
              <a:rPr lang="en-US" sz="1000" dirty="0">
                <a:latin typeface="Merriweather" pitchFamily="2" charset="77"/>
              </a:rPr>
              <a:t>Zimbabwe</a:t>
            </a:r>
          </a:p>
        </p:txBody>
      </p:sp>
      <p:sp>
        <p:nvSpPr>
          <p:cNvPr id="4" name="Google Shape;314;p21">
            <a:extLst>
              <a:ext uri="{FF2B5EF4-FFF2-40B4-BE49-F238E27FC236}">
                <a16:creationId xmlns:a16="http://schemas.microsoft.com/office/drawing/2014/main" id="{5C36F39F-04ED-D2BE-5205-98E92B23790D}"/>
              </a:ext>
            </a:extLst>
          </p:cNvPr>
          <p:cNvSpPr txBox="1"/>
          <p:nvPr/>
        </p:nvSpPr>
        <p:spPr>
          <a:xfrm>
            <a:off x="-3858538" y="5829595"/>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(20 Variables)</a:t>
            </a:r>
            <a:endParaRPr sz="1000" dirty="0">
              <a:solidFill>
                <a:schemeClr val="accent6"/>
              </a:solidFill>
              <a:latin typeface="Merriweather"/>
              <a:ea typeface="Merriweather"/>
              <a:cs typeface="Merriweather"/>
              <a:sym typeface="Merriweather"/>
            </a:endParaRPr>
          </a:p>
        </p:txBody>
      </p:sp>
      <p:sp>
        <p:nvSpPr>
          <p:cNvPr id="6" name="Google Shape;314;p21">
            <a:extLst>
              <a:ext uri="{FF2B5EF4-FFF2-40B4-BE49-F238E27FC236}">
                <a16:creationId xmlns:a16="http://schemas.microsoft.com/office/drawing/2014/main" id="{DB07E262-A9CB-BCA9-717F-F5AA32034019}"/>
              </a:ext>
            </a:extLst>
          </p:cNvPr>
          <p:cNvSpPr txBox="1"/>
          <p:nvPr/>
        </p:nvSpPr>
        <p:spPr>
          <a:xfrm>
            <a:off x="12902898" y="5330756"/>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(14 Variables)</a:t>
            </a:r>
            <a:endParaRPr sz="933" dirty="0">
              <a:solidFill>
                <a:schemeClr val="accent1"/>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77CBCE24-E19B-91A3-E6FC-13B52B851DBD}"/>
              </a:ext>
            </a:extLst>
          </p:cNvPr>
          <p:cNvSpPr txBox="1"/>
          <p:nvPr/>
        </p:nvSpPr>
        <p:spPr>
          <a:xfrm>
            <a:off x="4145942" y="734235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(12 Variables)</a:t>
            </a:r>
            <a:endParaRPr dirty="0">
              <a:solidFill>
                <a:schemeClr val="accent2"/>
              </a:solidFill>
              <a:latin typeface="Merriweather"/>
              <a:ea typeface="Merriweather"/>
              <a:cs typeface="Merriweather"/>
              <a:sym typeface="Merriweather"/>
            </a:endParaRPr>
          </a:p>
        </p:txBody>
      </p:sp>
      <p:graphicFrame>
        <p:nvGraphicFramePr>
          <p:cNvPr id="20" name="Table 39">
            <a:extLst>
              <a:ext uri="{FF2B5EF4-FFF2-40B4-BE49-F238E27FC236}">
                <a16:creationId xmlns:a16="http://schemas.microsoft.com/office/drawing/2014/main" id="{45CBE88C-32C4-BBCC-1AA4-3BC081879EDD}"/>
              </a:ext>
            </a:extLst>
          </p:cNvPr>
          <p:cNvGraphicFramePr>
            <a:graphicFrameLocks noGrp="1"/>
          </p:cNvGraphicFramePr>
          <p:nvPr>
            <p:extLst>
              <p:ext uri="{D42A27DB-BD31-4B8C-83A1-F6EECF244321}">
                <p14:modId xmlns:p14="http://schemas.microsoft.com/office/powerpoint/2010/main" val="1687323515"/>
              </p:ext>
            </p:extLst>
          </p:nvPr>
        </p:nvGraphicFramePr>
        <p:xfrm>
          <a:off x="-5007936" y="7336141"/>
          <a:ext cx="3626121" cy="5707760"/>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Region</a:t>
                      </a:r>
                    </a:p>
                  </a:txBody>
                  <a:tcPr marL="28575" marR="28575" marT="19050" marB="19050" anchor="ctr"/>
                </a:tc>
                <a:extLst>
                  <a:ext uri="{0D108BD9-81ED-4DB2-BD59-A6C34878D82A}">
                    <a16:rowId xmlns:a16="http://schemas.microsoft.com/office/drawing/2014/main" val="2309990522"/>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graphicFrame>
        <p:nvGraphicFramePr>
          <p:cNvPr id="22" name="Table 40">
            <a:extLst>
              <a:ext uri="{FF2B5EF4-FFF2-40B4-BE49-F238E27FC236}">
                <a16:creationId xmlns:a16="http://schemas.microsoft.com/office/drawing/2014/main" id="{56BE66BF-B310-CD10-9D7D-7F6CCEC6EBDB}"/>
              </a:ext>
            </a:extLst>
          </p:cNvPr>
          <p:cNvGraphicFramePr>
            <a:graphicFrameLocks noGrp="1"/>
          </p:cNvGraphicFramePr>
          <p:nvPr>
            <p:extLst>
              <p:ext uri="{D42A27DB-BD31-4B8C-83A1-F6EECF244321}">
                <p14:modId xmlns:p14="http://schemas.microsoft.com/office/powerpoint/2010/main" val="2371517540"/>
              </p:ext>
            </p:extLst>
          </p:nvPr>
        </p:nvGraphicFramePr>
        <p:xfrm>
          <a:off x="15573041" y="7109087"/>
          <a:ext cx="3626123" cy="4775751"/>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947145351"/>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graphicFrame>
        <p:nvGraphicFramePr>
          <p:cNvPr id="28" name="Table 41">
            <a:extLst>
              <a:ext uri="{FF2B5EF4-FFF2-40B4-BE49-F238E27FC236}">
                <a16:creationId xmlns:a16="http://schemas.microsoft.com/office/drawing/2014/main" id="{53D233AB-4971-0696-0DA8-6E672DCD2BF7}"/>
              </a:ext>
            </a:extLst>
          </p:cNvPr>
          <p:cNvGraphicFramePr>
            <a:graphicFrameLocks noGrp="1"/>
          </p:cNvGraphicFramePr>
          <p:nvPr>
            <p:extLst>
              <p:ext uri="{D42A27DB-BD31-4B8C-83A1-F6EECF244321}">
                <p14:modId xmlns:p14="http://schemas.microsoft.com/office/powerpoint/2010/main" val="630630523"/>
              </p:ext>
            </p:extLst>
          </p:nvPr>
        </p:nvGraphicFramePr>
        <p:xfrm>
          <a:off x="5354065" y="8778430"/>
          <a:ext cx="3626122" cy="4450080"/>
        </p:xfrm>
        <a:graphic>
          <a:graphicData uri="http://schemas.openxmlformats.org/drawingml/2006/table">
            <a:tbl>
              <a:tblPr bandRow="1">
                <a:tableStyleId>{21E4AEA4-8DFA-4A89-87EB-49C32662AFE0}</a:tableStyleId>
              </a:tblPr>
              <a:tblGrid>
                <a:gridCol w="3626122">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2773458233"/>
                  </a:ext>
                </a:extLst>
              </a:tr>
              <a:tr h="370840">
                <a:tc>
                  <a:txBody>
                    <a:bodyPr/>
                    <a:lstStyle/>
                    <a:p>
                      <a:pPr algn="ctr" rtl="0" fontAlgn="b"/>
                      <a:r>
                        <a:rPr lang="en-US" sz="100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Tree>
    <p:extLst>
      <p:ext uri="{BB962C8B-B14F-4D97-AF65-F5344CB8AC3E}">
        <p14:creationId xmlns:p14="http://schemas.microsoft.com/office/powerpoint/2010/main" val="507116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514746" y="651087"/>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8835009" y="677328"/>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(13 Variables)</a:t>
            </a:r>
            <a:endParaRPr sz="933" dirty="0">
              <a:solidFill>
                <a:schemeClr val="accent1"/>
              </a:solidFill>
              <a:latin typeface="Merriweather"/>
              <a:ea typeface="Merriweather"/>
              <a:cs typeface="Merriweather"/>
              <a:sym typeface="Merriweather"/>
            </a:endParaRPr>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4282939" y="64903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(11 Variables)</a:t>
            </a:r>
            <a:endParaRPr dirty="0">
              <a:solidFill>
                <a:schemeClr val="accent2"/>
              </a:solidFill>
              <a:latin typeface="Merriweather"/>
              <a:ea typeface="Merriweather"/>
              <a:cs typeface="Merriweather"/>
              <a:sym typeface="Merriweather"/>
            </a:endParaRPr>
          </a:p>
        </p:txBody>
      </p:sp>
      <p:sp>
        <p:nvSpPr>
          <p:cNvPr id="25" name="Rectangle 24">
            <a:extLst>
              <a:ext uri="{FF2B5EF4-FFF2-40B4-BE49-F238E27FC236}">
                <a16:creationId xmlns:a16="http://schemas.microsoft.com/office/drawing/2014/main" id="{80806FD1-5FE9-7A40-C854-33CBFBD2B208}"/>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314;p21">
            <a:extLst>
              <a:ext uri="{FF2B5EF4-FFF2-40B4-BE49-F238E27FC236}">
                <a16:creationId xmlns:a16="http://schemas.microsoft.com/office/drawing/2014/main" id="{5E4D0588-1565-7EC0-15D2-63518297F8F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3" name="Google Shape;320;p21">
            <a:extLst>
              <a:ext uri="{FF2B5EF4-FFF2-40B4-BE49-F238E27FC236}">
                <a16:creationId xmlns:a16="http://schemas.microsoft.com/office/drawing/2014/main" id="{8E4FC589-64AF-1629-4EB5-A7D2097EC6B4}"/>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4" name="Google Shape;323;p21">
            <a:extLst>
              <a:ext uri="{FF2B5EF4-FFF2-40B4-BE49-F238E27FC236}">
                <a16:creationId xmlns:a16="http://schemas.microsoft.com/office/drawing/2014/main" id="{8F0F0018-FB9B-7839-49C4-C5DC3BCE603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5" name="Google Shape;326;p21">
            <a:extLst>
              <a:ext uri="{FF2B5EF4-FFF2-40B4-BE49-F238E27FC236}">
                <a16:creationId xmlns:a16="http://schemas.microsoft.com/office/drawing/2014/main" id="{FFA27C19-FEC0-198F-D734-20378D400EF1}"/>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graphicFrame>
        <p:nvGraphicFramePr>
          <p:cNvPr id="39" name="Table 39">
            <a:extLst>
              <a:ext uri="{FF2B5EF4-FFF2-40B4-BE49-F238E27FC236}">
                <a16:creationId xmlns:a16="http://schemas.microsoft.com/office/drawing/2014/main" id="{AA814FCF-94AD-F6AD-C308-5EA36CF5A91F}"/>
              </a:ext>
            </a:extLst>
          </p:cNvPr>
          <p:cNvGraphicFramePr>
            <a:graphicFrameLocks noGrp="1"/>
          </p:cNvGraphicFramePr>
          <p:nvPr>
            <p:extLst>
              <p:ext uri="{D42A27DB-BD31-4B8C-83A1-F6EECF244321}">
                <p14:modId xmlns:p14="http://schemas.microsoft.com/office/powerpoint/2010/main" val="3872101172"/>
              </p:ext>
            </p:extLst>
          </p:nvPr>
        </p:nvGraphicFramePr>
        <p:xfrm>
          <a:off x="133323" y="1036237"/>
          <a:ext cx="3626121" cy="5422372"/>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graphicFrame>
        <p:nvGraphicFramePr>
          <p:cNvPr id="40" name="Table 40">
            <a:extLst>
              <a:ext uri="{FF2B5EF4-FFF2-40B4-BE49-F238E27FC236}">
                <a16:creationId xmlns:a16="http://schemas.microsoft.com/office/drawing/2014/main" id="{2D90CD23-DC45-7F6C-C1B6-6E8D9D762D77}"/>
              </a:ext>
            </a:extLst>
          </p:cNvPr>
          <p:cNvGraphicFramePr>
            <a:graphicFrameLocks noGrp="1"/>
          </p:cNvGraphicFramePr>
          <p:nvPr>
            <p:extLst>
              <p:ext uri="{D42A27DB-BD31-4B8C-83A1-F6EECF244321}">
                <p14:modId xmlns:p14="http://schemas.microsoft.com/office/powerpoint/2010/main" val="3118772752"/>
              </p:ext>
            </p:extLst>
          </p:nvPr>
        </p:nvGraphicFramePr>
        <p:xfrm>
          <a:off x="8311710" y="1064160"/>
          <a:ext cx="3626123" cy="4435110"/>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graphicFrame>
        <p:nvGraphicFramePr>
          <p:cNvPr id="41" name="Table 41">
            <a:extLst>
              <a:ext uri="{FF2B5EF4-FFF2-40B4-BE49-F238E27FC236}">
                <a16:creationId xmlns:a16="http://schemas.microsoft.com/office/drawing/2014/main" id="{E27FCE07-8410-5848-4053-BB5567DDE6A8}"/>
              </a:ext>
            </a:extLst>
          </p:cNvPr>
          <p:cNvGraphicFramePr>
            <a:graphicFrameLocks noGrp="1"/>
          </p:cNvGraphicFramePr>
          <p:nvPr>
            <p:extLst>
              <p:ext uri="{D42A27DB-BD31-4B8C-83A1-F6EECF244321}">
                <p14:modId xmlns:p14="http://schemas.microsoft.com/office/powerpoint/2010/main" val="2636709046"/>
              </p:ext>
            </p:extLst>
          </p:nvPr>
        </p:nvGraphicFramePr>
        <p:xfrm>
          <a:off x="4225221" y="1203960"/>
          <a:ext cx="3626122" cy="4079240"/>
        </p:xfrm>
        <a:graphic>
          <a:graphicData uri="http://schemas.openxmlformats.org/drawingml/2006/table">
            <a:tbl>
              <a:tblPr bandRow="1">
                <a:tableStyleId>{21E4AEA4-8DFA-4A89-87EB-49C32662AFE0}</a:tableStyleId>
              </a:tblPr>
              <a:tblGrid>
                <a:gridCol w="3626122">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
        <p:nvSpPr>
          <p:cNvPr id="43" name="Rounded Rectangle 42">
            <a:extLst>
              <a:ext uri="{FF2B5EF4-FFF2-40B4-BE49-F238E27FC236}">
                <a16:creationId xmlns:a16="http://schemas.microsoft.com/office/drawing/2014/main" id="{CE4C85D6-6D32-C83F-E96B-8328A67C4955}"/>
              </a:ext>
            </a:extLst>
          </p:cNvPr>
          <p:cNvSpPr/>
          <p:nvPr/>
        </p:nvSpPr>
        <p:spPr>
          <a:xfrm>
            <a:off x="5053267" y="-141468"/>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317;p21">
            <a:extLst>
              <a:ext uri="{FF2B5EF4-FFF2-40B4-BE49-F238E27FC236}">
                <a16:creationId xmlns:a16="http://schemas.microsoft.com/office/drawing/2014/main" id="{3689A296-3B89-756C-EE55-58108EB79AAD}"/>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2412508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7950</TotalTime>
  <Words>1742</Words>
  <Application>Microsoft Macintosh PowerPoint</Application>
  <PresentationFormat>Widescreen</PresentationFormat>
  <Paragraphs>415</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Alegreya Sans Medium</vt:lpstr>
      <vt:lpstr>Arial</vt:lpstr>
      <vt:lpstr>Calibri</vt:lpstr>
      <vt:lpstr>Calibri Light</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Calvin Gao</dc:creator>
  <cp:lastModifiedBy>Calvin Gao</cp:lastModifiedBy>
  <cp:revision>14</cp:revision>
  <dcterms:created xsi:type="dcterms:W3CDTF">2023-04-29T17:07:30Z</dcterms:created>
  <dcterms:modified xsi:type="dcterms:W3CDTF">2023-05-11T00:08:48Z</dcterms:modified>
</cp:coreProperties>
</file>